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9" r:id="rId2"/>
    <p:sldId id="262" r:id="rId3"/>
    <p:sldId id="261" r:id="rId4"/>
    <p:sldId id="272" r:id="rId5"/>
    <p:sldId id="263" r:id="rId6"/>
    <p:sldId id="264" r:id="rId7"/>
    <p:sldId id="265" r:id="rId8"/>
    <p:sldId id="256" r:id="rId9"/>
    <p:sldId id="267" r:id="rId10"/>
    <p:sldId id="257" r:id="rId11"/>
    <p:sldId id="270" r:id="rId12"/>
    <p:sldId id="273" r:id="rId13"/>
    <p:sldId id="269" r:id="rId14"/>
    <p:sldId id="271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A063F-77A0-650E-8D29-66AE0E319437}" v="10" dt="2019-02-25T07:07:23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hyperlink" Target="https://istio.io/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istio.io/docs/reference/config/istio.networking.v1alpha3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istio.io/" TargetMode="External"/><Relationship Id="rId7" Type="http://schemas.openxmlformats.org/officeDocument/2006/relationships/image" Target="../media/image7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istio.io/docs/reference/config/istio.networking.v1alpha3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E86B16-04FF-45B5-A75F-5A69EE0443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DA544D8-900E-4DA6-8A18-47FF12A29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Istio</a:t>
          </a:r>
          <a:r>
            <a:rPr lang="en-US"/>
            <a:t> is an open source framework for connecting, monitoring, and securing microservices, including services running on Kubernetes Engine. It lets you create a network of deployed services with load balancing, service-to-service authentication, monitoring, and more, without requiring any changes in service code</a:t>
          </a:r>
        </a:p>
      </dgm:t>
    </dgm:pt>
    <dgm:pt modelId="{0A1396D4-D2CB-4AEB-A855-11DEF87C3A33}" type="parTrans" cxnId="{1D96E6AC-DE6C-47B0-8067-36D4B82D77D2}">
      <dgm:prSet/>
      <dgm:spPr/>
      <dgm:t>
        <a:bodyPr/>
        <a:lstStyle/>
        <a:p>
          <a:endParaRPr lang="en-US"/>
        </a:p>
      </dgm:t>
    </dgm:pt>
    <dgm:pt modelId="{63A2D7EB-D420-4ABD-9508-2C4066EC340A}" type="sibTrans" cxnId="{1D96E6AC-DE6C-47B0-8067-36D4B82D77D2}">
      <dgm:prSet/>
      <dgm:spPr/>
      <dgm:t>
        <a:bodyPr/>
        <a:lstStyle/>
        <a:p>
          <a:endParaRPr lang="en-US"/>
        </a:p>
      </dgm:t>
    </dgm:pt>
    <dgm:pt modelId="{B76A03CA-0364-481C-AB1E-EFAA7ADF98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hlinkClick xmlns:r="http://schemas.openxmlformats.org/officeDocument/2006/relationships" r:id="rId1"/>
            </a:rPr>
            <a:t>Istio</a:t>
          </a:r>
          <a:r>
            <a:rPr lang="en-US"/>
            <a:t> is an Open Source project (developed in partnership between teams from Google, IBM, and Lyft) that solves all the following problems:</a:t>
          </a:r>
        </a:p>
      </dgm:t>
    </dgm:pt>
    <dgm:pt modelId="{21759CB7-31E5-4934-85C4-AE8AF772A2A0}" type="parTrans" cxnId="{E0516BF0-A97D-48A5-AB92-87A921AB550D}">
      <dgm:prSet/>
      <dgm:spPr/>
      <dgm:t>
        <a:bodyPr/>
        <a:lstStyle/>
        <a:p>
          <a:endParaRPr lang="en-US"/>
        </a:p>
      </dgm:t>
    </dgm:pt>
    <dgm:pt modelId="{8F978077-7418-40A2-A2B6-D8CACCAE3860}" type="sibTrans" cxnId="{E0516BF0-A97D-48A5-AB92-87A921AB550D}">
      <dgm:prSet/>
      <dgm:spPr/>
      <dgm:t>
        <a:bodyPr/>
        <a:lstStyle/>
        <a:p>
          <a:endParaRPr lang="en-US"/>
        </a:p>
      </dgm:t>
    </dgm:pt>
    <dgm:pt modelId="{0E4A9590-01CE-4BB9-8CA7-FC0577615A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</a:t>
          </a:r>
          <a:r>
            <a:rPr lang="en-US" b="1"/>
            <a:t>Traffic management</a:t>
          </a:r>
          <a:r>
            <a:rPr lang="en-US"/>
            <a:t>: Timeouts, retries, canary rollouts,</a:t>
          </a:r>
        </a:p>
      </dgm:t>
    </dgm:pt>
    <dgm:pt modelId="{43EE7FD6-92AD-406E-9EC8-F24C9BC1971D}" type="parTrans" cxnId="{59A752F5-01E5-4D33-97AA-3E974CCF8C3D}">
      <dgm:prSet/>
      <dgm:spPr/>
      <dgm:t>
        <a:bodyPr/>
        <a:lstStyle/>
        <a:p>
          <a:endParaRPr lang="en-US"/>
        </a:p>
      </dgm:t>
    </dgm:pt>
    <dgm:pt modelId="{B8654675-B187-4F82-BD81-459D2EFA2707}" type="sibTrans" cxnId="{59A752F5-01E5-4D33-97AA-3E974CCF8C3D}">
      <dgm:prSet/>
      <dgm:spPr/>
      <dgm:t>
        <a:bodyPr/>
        <a:lstStyle/>
        <a:p>
          <a:endParaRPr lang="en-US"/>
        </a:p>
      </dgm:t>
    </dgm:pt>
    <dgm:pt modelId="{AB7F2102-3DB4-4F2A-A783-44CAAC486D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-Security: </a:t>
          </a:r>
          <a:r>
            <a:rPr lang="en-US"/>
            <a:t>End-user Authentication and Authorization,</a:t>
          </a:r>
        </a:p>
      </dgm:t>
    </dgm:pt>
    <dgm:pt modelId="{024FA16B-3F6D-4496-A13A-8B08241639EC}" type="parTrans" cxnId="{7FBC2EB9-24D8-49C7-80EB-B0511941F02B}">
      <dgm:prSet/>
      <dgm:spPr/>
      <dgm:t>
        <a:bodyPr/>
        <a:lstStyle/>
        <a:p>
          <a:endParaRPr lang="en-US"/>
        </a:p>
      </dgm:t>
    </dgm:pt>
    <dgm:pt modelId="{2FEFC9A8-4C83-4AED-B62B-71C3DCA0DDBB}" type="sibTrans" cxnId="{7FBC2EB9-24D8-49C7-80EB-B0511941F02B}">
      <dgm:prSet/>
      <dgm:spPr/>
      <dgm:t>
        <a:bodyPr/>
        <a:lstStyle/>
        <a:p>
          <a:endParaRPr lang="en-US"/>
        </a:p>
      </dgm:t>
    </dgm:pt>
    <dgm:pt modelId="{85CA19A1-6040-4358-95E1-E00E151E6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-Observability:</a:t>
          </a:r>
          <a:r>
            <a:rPr lang="en-US"/>
            <a:t> Tracing, monitoring, and logging</a:t>
          </a:r>
        </a:p>
      </dgm:t>
    </dgm:pt>
    <dgm:pt modelId="{EA5E0A6F-5E03-41C3-9484-2F679F5A91C9}" type="parTrans" cxnId="{71DAD84E-3E0A-4434-89BA-B7ED9C9A6054}">
      <dgm:prSet/>
      <dgm:spPr/>
      <dgm:t>
        <a:bodyPr/>
        <a:lstStyle/>
        <a:p>
          <a:endParaRPr lang="en-US"/>
        </a:p>
      </dgm:t>
    </dgm:pt>
    <dgm:pt modelId="{BA6FBE50-937D-4AC5-BB56-48BBFFA18A7E}" type="sibTrans" cxnId="{71DAD84E-3E0A-4434-89BA-B7ED9C9A6054}">
      <dgm:prSet/>
      <dgm:spPr/>
      <dgm:t>
        <a:bodyPr/>
        <a:lstStyle/>
        <a:p>
          <a:endParaRPr lang="en-US"/>
        </a:p>
      </dgm:t>
    </dgm:pt>
    <dgm:pt modelId="{B433F06B-D14E-4975-A4C7-132D82E650B0}" type="pres">
      <dgm:prSet presAssocID="{FEE86B16-04FF-45B5-A75F-5A69EE0443A7}" presName="root" presStyleCnt="0">
        <dgm:presLayoutVars>
          <dgm:dir/>
          <dgm:resizeHandles val="exact"/>
        </dgm:presLayoutVars>
      </dgm:prSet>
      <dgm:spPr/>
    </dgm:pt>
    <dgm:pt modelId="{DAB73B7C-5699-4950-B1DF-9EC6209AB0AD}" type="pres">
      <dgm:prSet presAssocID="{2DA544D8-900E-4DA6-8A18-47FF12A295FC}" presName="compNode" presStyleCnt="0"/>
      <dgm:spPr/>
    </dgm:pt>
    <dgm:pt modelId="{9F2E0F31-8058-4B09-BFA6-095777D177A4}" type="pres">
      <dgm:prSet presAssocID="{2DA544D8-900E-4DA6-8A18-47FF12A295FC}" presName="bgRect" presStyleLbl="bgShp" presStyleIdx="0" presStyleCnt="5"/>
      <dgm:spPr/>
    </dgm:pt>
    <dgm:pt modelId="{F36D8679-D1A5-475E-9FA1-B368B57592DA}" type="pres">
      <dgm:prSet presAssocID="{2DA544D8-900E-4DA6-8A18-47FF12A295FC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9144709-510D-4F08-9F35-0CFA468A3A19}" type="pres">
      <dgm:prSet presAssocID="{2DA544D8-900E-4DA6-8A18-47FF12A295FC}" presName="spaceRect" presStyleCnt="0"/>
      <dgm:spPr/>
    </dgm:pt>
    <dgm:pt modelId="{6C9AD5DF-E7F9-44B2-921F-5868714BE1AF}" type="pres">
      <dgm:prSet presAssocID="{2DA544D8-900E-4DA6-8A18-47FF12A295FC}" presName="parTx" presStyleLbl="revTx" presStyleIdx="0" presStyleCnt="5">
        <dgm:presLayoutVars>
          <dgm:chMax val="0"/>
          <dgm:chPref val="0"/>
        </dgm:presLayoutVars>
      </dgm:prSet>
      <dgm:spPr/>
    </dgm:pt>
    <dgm:pt modelId="{E44D8C42-42C1-4425-8058-EB2EC95F521C}" type="pres">
      <dgm:prSet presAssocID="{63A2D7EB-D420-4ABD-9508-2C4066EC340A}" presName="sibTrans" presStyleCnt="0"/>
      <dgm:spPr/>
    </dgm:pt>
    <dgm:pt modelId="{94FB4BDA-7CA6-43E8-BC99-071A6E65FC19}" type="pres">
      <dgm:prSet presAssocID="{B76A03CA-0364-481C-AB1E-EFAA7ADF98E9}" presName="compNode" presStyleCnt="0"/>
      <dgm:spPr/>
    </dgm:pt>
    <dgm:pt modelId="{D38FA402-A0EB-4097-9F31-3756292306DB}" type="pres">
      <dgm:prSet presAssocID="{B76A03CA-0364-481C-AB1E-EFAA7ADF98E9}" presName="bgRect" presStyleLbl="bgShp" presStyleIdx="1" presStyleCnt="5"/>
      <dgm:spPr/>
    </dgm:pt>
    <dgm:pt modelId="{2380EEC0-7159-43D9-8E7F-C7BB60E49130}" type="pres">
      <dgm:prSet presAssocID="{B76A03CA-0364-481C-AB1E-EFAA7ADF98E9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802D9CF-9866-4924-805B-24990248D727}" type="pres">
      <dgm:prSet presAssocID="{B76A03CA-0364-481C-AB1E-EFAA7ADF98E9}" presName="spaceRect" presStyleCnt="0"/>
      <dgm:spPr/>
    </dgm:pt>
    <dgm:pt modelId="{2031964B-E80E-4D1B-9CF8-58C39B40D1BD}" type="pres">
      <dgm:prSet presAssocID="{B76A03CA-0364-481C-AB1E-EFAA7ADF98E9}" presName="parTx" presStyleLbl="revTx" presStyleIdx="1" presStyleCnt="5">
        <dgm:presLayoutVars>
          <dgm:chMax val="0"/>
          <dgm:chPref val="0"/>
        </dgm:presLayoutVars>
      </dgm:prSet>
      <dgm:spPr/>
    </dgm:pt>
    <dgm:pt modelId="{0879F211-4006-444C-B271-3E1748BFAA75}" type="pres">
      <dgm:prSet presAssocID="{8F978077-7418-40A2-A2B6-D8CACCAE3860}" presName="sibTrans" presStyleCnt="0"/>
      <dgm:spPr/>
    </dgm:pt>
    <dgm:pt modelId="{5FE64823-DD35-47A1-B882-29A80ED28EC0}" type="pres">
      <dgm:prSet presAssocID="{0E4A9590-01CE-4BB9-8CA7-FC0577615A2D}" presName="compNode" presStyleCnt="0"/>
      <dgm:spPr/>
    </dgm:pt>
    <dgm:pt modelId="{D20FFA98-0203-4EEE-BD20-C742EE051185}" type="pres">
      <dgm:prSet presAssocID="{0E4A9590-01CE-4BB9-8CA7-FC0577615A2D}" presName="bgRect" presStyleLbl="bgShp" presStyleIdx="2" presStyleCnt="5"/>
      <dgm:spPr/>
    </dgm:pt>
    <dgm:pt modelId="{B51562B1-21CF-4B96-AD8E-AA92D754222A}" type="pres">
      <dgm:prSet presAssocID="{0E4A9590-01CE-4BB9-8CA7-FC0577615A2D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5B31484-A538-486F-B2E5-456A067AB377}" type="pres">
      <dgm:prSet presAssocID="{0E4A9590-01CE-4BB9-8CA7-FC0577615A2D}" presName="spaceRect" presStyleCnt="0"/>
      <dgm:spPr/>
    </dgm:pt>
    <dgm:pt modelId="{3F8D2B78-433D-4822-99CE-D1361BBA30CA}" type="pres">
      <dgm:prSet presAssocID="{0E4A9590-01CE-4BB9-8CA7-FC0577615A2D}" presName="parTx" presStyleLbl="revTx" presStyleIdx="2" presStyleCnt="5">
        <dgm:presLayoutVars>
          <dgm:chMax val="0"/>
          <dgm:chPref val="0"/>
        </dgm:presLayoutVars>
      </dgm:prSet>
      <dgm:spPr/>
    </dgm:pt>
    <dgm:pt modelId="{493482F1-F7D8-4C90-A899-7173B8682F91}" type="pres">
      <dgm:prSet presAssocID="{B8654675-B187-4F82-BD81-459D2EFA2707}" presName="sibTrans" presStyleCnt="0"/>
      <dgm:spPr/>
    </dgm:pt>
    <dgm:pt modelId="{BD79B3E0-3E0B-4A45-A61F-A7816FBD9234}" type="pres">
      <dgm:prSet presAssocID="{AB7F2102-3DB4-4F2A-A783-44CAAC486D3F}" presName="compNode" presStyleCnt="0"/>
      <dgm:spPr/>
    </dgm:pt>
    <dgm:pt modelId="{FA5C54D8-0A3F-48E1-88F8-6348C60A340C}" type="pres">
      <dgm:prSet presAssocID="{AB7F2102-3DB4-4F2A-A783-44CAAC486D3F}" presName="bgRect" presStyleLbl="bgShp" presStyleIdx="3" presStyleCnt="5"/>
      <dgm:spPr/>
    </dgm:pt>
    <dgm:pt modelId="{DBBF97E3-79C5-4461-A4FE-0202D1EC3438}" type="pres">
      <dgm:prSet presAssocID="{AB7F2102-3DB4-4F2A-A783-44CAAC486D3F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267561C-B2A6-425F-AACC-9A4B36036C65}" type="pres">
      <dgm:prSet presAssocID="{AB7F2102-3DB4-4F2A-A783-44CAAC486D3F}" presName="spaceRect" presStyleCnt="0"/>
      <dgm:spPr/>
    </dgm:pt>
    <dgm:pt modelId="{97F68DB7-842F-42E6-8C0E-28FE9D08F922}" type="pres">
      <dgm:prSet presAssocID="{AB7F2102-3DB4-4F2A-A783-44CAAC486D3F}" presName="parTx" presStyleLbl="revTx" presStyleIdx="3" presStyleCnt="5">
        <dgm:presLayoutVars>
          <dgm:chMax val="0"/>
          <dgm:chPref val="0"/>
        </dgm:presLayoutVars>
      </dgm:prSet>
      <dgm:spPr/>
    </dgm:pt>
    <dgm:pt modelId="{4587D6D6-E41B-4021-A337-5186B3C5C12C}" type="pres">
      <dgm:prSet presAssocID="{2FEFC9A8-4C83-4AED-B62B-71C3DCA0DDBB}" presName="sibTrans" presStyleCnt="0"/>
      <dgm:spPr/>
    </dgm:pt>
    <dgm:pt modelId="{9E117122-97C9-4F60-9E2A-74B380F095F7}" type="pres">
      <dgm:prSet presAssocID="{85CA19A1-6040-4358-95E1-E00E151E6A8E}" presName="compNode" presStyleCnt="0"/>
      <dgm:spPr/>
    </dgm:pt>
    <dgm:pt modelId="{45691C28-77B6-4828-B37A-14A7C0A69CC0}" type="pres">
      <dgm:prSet presAssocID="{85CA19A1-6040-4358-95E1-E00E151E6A8E}" presName="bgRect" presStyleLbl="bgShp" presStyleIdx="4" presStyleCnt="5"/>
      <dgm:spPr/>
    </dgm:pt>
    <dgm:pt modelId="{8E37DE88-186C-4DCE-8F99-570690E316D9}" type="pres">
      <dgm:prSet presAssocID="{85CA19A1-6040-4358-95E1-E00E151E6A8E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9BFFD65-BCF4-450D-A878-5F766818646F}" type="pres">
      <dgm:prSet presAssocID="{85CA19A1-6040-4358-95E1-E00E151E6A8E}" presName="spaceRect" presStyleCnt="0"/>
      <dgm:spPr/>
    </dgm:pt>
    <dgm:pt modelId="{7D93041B-7D4B-4A63-B7E6-28FDDF59B863}" type="pres">
      <dgm:prSet presAssocID="{85CA19A1-6040-4358-95E1-E00E151E6A8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953C52A-D5B0-42B3-A4E2-33427B622C4D}" type="presOf" srcId="{85CA19A1-6040-4358-95E1-E00E151E6A8E}" destId="{7D93041B-7D4B-4A63-B7E6-28FDDF59B863}" srcOrd="0" destOrd="0" presId="urn:microsoft.com/office/officeart/2018/2/layout/IconVerticalSolidList"/>
    <dgm:cxn modelId="{8B781439-9B3B-4DCD-9F1A-860F468B9CAA}" type="presOf" srcId="{B76A03CA-0364-481C-AB1E-EFAA7ADF98E9}" destId="{2031964B-E80E-4D1B-9CF8-58C39B40D1BD}" srcOrd="0" destOrd="0" presId="urn:microsoft.com/office/officeart/2018/2/layout/IconVerticalSolidList"/>
    <dgm:cxn modelId="{15C37A5E-B90F-498D-AF19-0E30CCD2478C}" type="presOf" srcId="{AB7F2102-3DB4-4F2A-A783-44CAAC486D3F}" destId="{97F68DB7-842F-42E6-8C0E-28FE9D08F922}" srcOrd="0" destOrd="0" presId="urn:microsoft.com/office/officeart/2018/2/layout/IconVerticalSolidList"/>
    <dgm:cxn modelId="{71DAD84E-3E0A-4434-89BA-B7ED9C9A6054}" srcId="{FEE86B16-04FF-45B5-A75F-5A69EE0443A7}" destId="{85CA19A1-6040-4358-95E1-E00E151E6A8E}" srcOrd="4" destOrd="0" parTransId="{EA5E0A6F-5E03-41C3-9484-2F679F5A91C9}" sibTransId="{BA6FBE50-937D-4AC5-BB56-48BBFFA18A7E}"/>
    <dgm:cxn modelId="{08AD5759-92F1-4E1D-98A6-D069D2D5D6C0}" type="presOf" srcId="{2DA544D8-900E-4DA6-8A18-47FF12A295FC}" destId="{6C9AD5DF-E7F9-44B2-921F-5868714BE1AF}" srcOrd="0" destOrd="0" presId="urn:microsoft.com/office/officeart/2018/2/layout/IconVerticalSolidList"/>
    <dgm:cxn modelId="{6967AA7C-B738-4A3D-9890-805787609D55}" type="presOf" srcId="{FEE86B16-04FF-45B5-A75F-5A69EE0443A7}" destId="{B433F06B-D14E-4975-A4C7-132D82E650B0}" srcOrd="0" destOrd="0" presId="urn:microsoft.com/office/officeart/2018/2/layout/IconVerticalSolidList"/>
    <dgm:cxn modelId="{1D96E6AC-DE6C-47B0-8067-36D4B82D77D2}" srcId="{FEE86B16-04FF-45B5-A75F-5A69EE0443A7}" destId="{2DA544D8-900E-4DA6-8A18-47FF12A295FC}" srcOrd="0" destOrd="0" parTransId="{0A1396D4-D2CB-4AEB-A855-11DEF87C3A33}" sibTransId="{63A2D7EB-D420-4ABD-9508-2C4066EC340A}"/>
    <dgm:cxn modelId="{7FBC2EB9-24D8-49C7-80EB-B0511941F02B}" srcId="{FEE86B16-04FF-45B5-A75F-5A69EE0443A7}" destId="{AB7F2102-3DB4-4F2A-A783-44CAAC486D3F}" srcOrd="3" destOrd="0" parTransId="{024FA16B-3F6D-4496-A13A-8B08241639EC}" sibTransId="{2FEFC9A8-4C83-4AED-B62B-71C3DCA0DDBB}"/>
    <dgm:cxn modelId="{E0516BF0-A97D-48A5-AB92-87A921AB550D}" srcId="{FEE86B16-04FF-45B5-A75F-5A69EE0443A7}" destId="{B76A03CA-0364-481C-AB1E-EFAA7ADF98E9}" srcOrd="1" destOrd="0" parTransId="{21759CB7-31E5-4934-85C4-AE8AF772A2A0}" sibTransId="{8F978077-7418-40A2-A2B6-D8CACCAE3860}"/>
    <dgm:cxn modelId="{59A752F5-01E5-4D33-97AA-3E974CCF8C3D}" srcId="{FEE86B16-04FF-45B5-A75F-5A69EE0443A7}" destId="{0E4A9590-01CE-4BB9-8CA7-FC0577615A2D}" srcOrd="2" destOrd="0" parTransId="{43EE7FD6-92AD-406E-9EC8-F24C9BC1971D}" sibTransId="{B8654675-B187-4F82-BD81-459D2EFA2707}"/>
    <dgm:cxn modelId="{D7A9B2F9-989D-41D7-B1DB-D25671C3AEE5}" type="presOf" srcId="{0E4A9590-01CE-4BB9-8CA7-FC0577615A2D}" destId="{3F8D2B78-433D-4822-99CE-D1361BBA30CA}" srcOrd="0" destOrd="0" presId="urn:microsoft.com/office/officeart/2018/2/layout/IconVerticalSolidList"/>
    <dgm:cxn modelId="{0C47E7B4-4648-4335-8DBC-E58D80C6E446}" type="presParOf" srcId="{B433F06B-D14E-4975-A4C7-132D82E650B0}" destId="{DAB73B7C-5699-4950-B1DF-9EC6209AB0AD}" srcOrd="0" destOrd="0" presId="urn:microsoft.com/office/officeart/2018/2/layout/IconVerticalSolidList"/>
    <dgm:cxn modelId="{06618008-B724-449C-83FA-EF58D565691E}" type="presParOf" srcId="{DAB73B7C-5699-4950-B1DF-9EC6209AB0AD}" destId="{9F2E0F31-8058-4B09-BFA6-095777D177A4}" srcOrd="0" destOrd="0" presId="urn:microsoft.com/office/officeart/2018/2/layout/IconVerticalSolidList"/>
    <dgm:cxn modelId="{ABF2C2E2-DD8F-4B96-8AA3-32050E250B93}" type="presParOf" srcId="{DAB73B7C-5699-4950-B1DF-9EC6209AB0AD}" destId="{F36D8679-D1A5-475E-9FA1-B368B57592DA}" srcOrd="1" destOrd="0" presId="urn:microsoft.com/office/officeart/2018/2/layout/IconVerticalSolidList"/>
    <dgm:cxn modelId="{B671F25A-02AC-4ECD-AA53-B66F15248851}" type="presParOf" srcId="{DAB73B7C-5699-4950-B1DF-9EC6209AB0AD}" destId="{E9144709-510D-4F08-9F35-0CFA468A3A19}" srcOrd="2" destOrd="0" presId="urn:microsoft.com/office/officeart/2018/2/layout/IconVerticalSolidList"/>
    <dgm:cxn modelId="{92F3F89E-4083-4731-8957-3E70DB0EF746}" type="presParOf" srcId="{DAB73B7C-5699-4950-B1DF-9EC6209AB0AD}" destId="{6C9AD5DF-E7F9-44B2-921F-5868714BE1AF}" srcOrd="3" destOrd="0" presId="urn:microsoft.com/office/officeart/2018/2/layout/IconVerticalSolidList"/>
    <dgm:cxn modelId="{07D3D9A5-9414-4EAC-8E22-4B24256DECD9}" type="presParOf" srcId="{B433F06B-D14E-4975-A4C7-132D82E650B0}" destId="{E44D8C42-42C1-4425-8058-EB2EC95F521C}" srcOrd="1" destOrd="0" presId="urn:microsoft.com/office/officeart/2018/2/layout/IconVerticalSolidList"/>
    <dgm:cxn modelId="{A5CE0AB1-1C5D-47AA-9F37-D4291206AB33}" type="presParOf" srcId="{B433F06B-D14E-4975-A4C7-132D82E650B0}" destId="{94FB4BDA-7CA6-43E8-BC99-071A6E65FC19}" srcOrd="2" destOrd="0" presId="urn:microsoft.com/office/officeart/2018/2/layout/IconVerticalSolidList"/>
    <dgm:cxn modelId="{19CFC87A-BF1D-413C-9770-F1133693B340}" type="presParOf" srcId="{94FB4BDA-7CA6-43E8-BC99-071A6E65FC19}" destId="{D38FA402-A0EB-4097-9F31-3756292306DB}" srcOrd="0" destOrd="0" presId="urn:microsoft.com/office/officeart/2018/2/layout/IconVerticalSolidList"/>
    <dgm:cxn modelId="{E5DB0479-2AE5-4675-829B-D68D383AF9A7}" type="presParOf" srcId="{94FB4BDA-7CA6-43E8-BC99-071A6E65FC19}" destId="{2380EEC0-7159-43D9-8E7F-C7BB60E49130}" srcOrd="1" destOrd="0" presId="urn:microsoft.com/office/officeart/2018/2/layout/IconVerticalSolidList"/>
    <dgm:cxn modelId="{E5C65FB3-0404-4C8D-BA0A-923ABCB7B02D}" type="presParOf" srcId="{94FB4BDA-7CA6-43E8-BC99-071A6E65FC19}" destId="{3802D9CF-9866-4924-805B-24990248D727}" srcOrd="2" destOrd="0" presId="urn:microsoft.com/office/officeart/2018/2/layout/IconVerticalSolidList"/>
    <dgm:cxn modelId="{901F8AE1-76D6-488F-87B9-18CE8A9DE174}" type="presParOf" srcId="{94FB4BDA-7CA6-43E8-BC99-071A6E65FC19}" destId="{2031964B-E80E-4D1B-9CF8-58C39B40D1BD}" srcOrd="3" destOrd="0" presId="urn:microsoft.com/office/officeart/2018/2/layout/IconVerticalSolidList"/>
    <dgm:cxn modelId="{FC88AF44-2C6E-4DFA-A62A-19C8F57447F1}" type="presParOf" srcId="{B433F06B-D14E-4975-A4C7-132D82E650B0}" destId="{0879F211-4006-444C-B271-3E1748BFAA75}" srcOrd="3" destOrd="0" presId="urn:microsoft.com/office/officeart/2018/2/layout/IconVerticalSolidList"/>
    <dgm:cxn modelId="{4FE90BBE-58C6-42A6-A796-B8CD34099704}" type="presParOf" srcId="{B433F06B-D14E-4975-A4C7-132D82E650B0}" destId="{5FE64823-DD35-47A1-B882-29A80ED28EC0}" srcOrd="4" destOrd="0" presId="urn:microsoft.com/office/officeart/2018/2/layout/IconVerticalSolidList"/>
    <dgm:cxn modelId="{9434B7B2-720C-45C4-8828-A448C70C0CF8}" type="presParOf" srcId="{5FE64823-DD35-47A1-B882-29A80ED28EC0}" destId="{D20FFA98-0203-4EEE-BD20-C742EE051185}" srcOrd="0" destOrd="0" presId="urn:microsoft.com/office/officeart/2018/2/layout/IconVerticalSolidList"/>
    <dgm:cxn modelId="{96ECCC4F-F778-416E-9B1C-253610E437E8}" type="presParOf" srcId="{5FE64823-DD35-47A1-B882-29A80ED28EC0}" destId="{B51562B1-21CF-4B96-AD8E-AA92D754222A}" srcOrd="1" destOrd="0" presId="urn:microsoft.com/office/officeart/2018/2/layout/IconVerticalSolidList"/>
    <dgm:cxn modelId="{508F5193-A87B-4308-99C0-12C7A591DF29}" type="presParOf" srcId="{5FE64823-DD35-47A1-B882-29A80ED28EC0}" destId="{C5B31484-A538-486F-B2E5-456A067AB377}" srcOrd="2" destOrd="0" presId="urn:microsoft.com/office/officeart/2018/2/layout/IconVerticalSolidList"/>
    <dgm:cxn modelId="{E7AD681E-AF71-4D5A-8E6C-A57DE0EBADDA}" type="presParOf" srcId="{5FE64823-DD35-47A1-B882-29A80ED28EC0}" destId="{3F8D2B78-433D-4822-99CE-D1361BBA30CA}" srcOrd="3" destOrd="0" presId="urn:microsoft.com/office/officeart/2018/2/layout/IconVerticalSolidList"/>
    <dgm:cxn modelId="{62BBB158-A23B-428D-9C8D-57BB6EDD57D6}" type="presParOf" srcId="{B433F06B-D14E-4975-A4C7-132D82E650B0}" destId="{493482F1-F7D8-4C90-A899-7173B8682F91}" srcOrd="5" destOrd="0" presId="urn:microsoft.com/office/officeart/2018/2/layout/IconVerticalSolidList"/>
    <dgm:cxn modelId="{B943AB9D-9FBF-4DF0-92D1-4B9AD24BABDF}" type="presParOf" srcId="{B433F06B-D14E-4975-A4C7-132D82E650B0}" destId="{BD79B3E0-3E0B-4A45-A61F-A7816FBD9234}" srcOrd="6" destOrd="0" presId="urn:microsoft.com/office/officeart/2018/2/layout/IconVerticalSolidList"/>
    <dgm:cxn modelId="{7FD04419-0A8A-429C-BAF7-8FCFC9F5852B}" type="presParOf" srcId="{BD79B3E0-3E0B-4A45-A61F-A7816FBD9234}" destId="{FA5C54D8-0A3F-48E1-88F8-6348C60A340C}" srcOrd="0" destOrd="0" presId="urn:microsoft.com/office/officeart/2018/2/layout/IconVerticalSolidList"/>
    <dgm:cxn modelId="{75DB7640-DE08-4715-A235-7FBC3E4A3C1A}" type="presParOf" srcId="{BD79B3E0-3E0B-4A45-A61F-A7816FBD9234}" destId="{DBBF97E3-79C5-4461-A4FE-0202D1EC3438}" srcOrd="1" destOrd="0" presId="urn:microsoft.com/office/officeart/2018/2/layout/IconVerticalSolidList"/>
    <dgm:cxn modelId="{A4EEBE74-DC81-4A4F-BF2F-E73C6941907C}" type="presParOf" srcId="{BD79B3E0-3E0B-4A45-A61F-A7816FBD9234}" destId="{D267561C-B2A6-425F-AACC-9A4B36036C65}" srcOrd="2" destOrd="0" presId="urn:microsoft.com/office/officeart/2018/2/layout/IconVerticalSolidList"/>
    <dgm:cxn modelId="{4F656C69-4A41-4580-A3EE-91B944953059}" type="presParOf" srcId="{BD79B3E0-3E0B-4A45-A61F-A7816FBD9234}" destId="{97F68DB7-842F-42E6-8C0E-28FE9D08F922}" srcOrd="3" destOrd="0" presId="urn:microsoft.com/office/officeart/2018/2/layout/IconVerticalSolidList"/>
    <dgm:cxn modelId="{AC081F5D-0827-4746-8272-CDA772638F9C}" type="presParOf" srcId="{B433F06B-D14E-4975-A4C7-132D82E650B0}" destId="{4587D6D6-E41B-4021-A337-5186B3C5C12C}" srcOrd="7" destOrd="0" presId="urn:microsoft.com/office/officeart/2018/2/layout/IconVerticalSolidList"/>
    <dgm:cxn modelId="{B5416833-E059-4B81-A9EC-142CC6EA4FEB}" type="presParOf" srcId="{B433F06B-D14E-4975-A4C7-132D82E650B0}" destId="{9E117122-97C9-4F60-9E2A-74B380F095F7}" srcOrd="8" destOrd="0" presId="urn:microsoft.com/office/officeart/2018/2/layout/IconVerticalSolidList"/>
    <dgm:cxn modelId="{B12E4E52-D087-42CD-A0E3-3AB524AD09B9}" type="presParOf" srcId="{9E117122-97C9-4F60-9E2A-74B380F095F7}" destId="{45691C28-77B6-4828-B37A-14A7C0A69CC0}" srcOrd="0" destOrd="0" presId="urn:microsoft.com/office/officeart/2018/2/layout/IconVerticalSolidList"/>
    <dgm:cxn modelId="{642DF6E3-864A-46FC-86FC-3B80592FBB7E}" type="presParOf" srcId="{9E117122-97C9-4F60-9E2A-74B380F095F7}" destId="{8E37DE88-186C-4DCE-8F99-570690E316D9}" srcOrd="1" destOrd="0" presId="urn:microsoft.com/office/officeart/2018/2/layout/IconVerticalSolidList"/>
    <dgm:cxn modelId="{62C10888-D64D-48B3-85E1-BCD7758B5D3D}" type="presParOf" srcId="{9E117122-97C9-4F60-9E2A-74B380F095F7}" destId="{C9BFFD65-BCF4-450D-A878-5F766818646F}" srcOrd="2" destOrd="0" presId="urn:microsoft.com/office/officeart/2018/2/layout/IconVerticalSolidList"/>
    <dgm:cxn modelId="{53E21A49-3966-4E49-AE4A-14E583D86440}" type="presParOf" srcId="{9E117122-97C9-4F60-9E2A-74B380F095F7}" destId="{7D93041B-7D4B-4A63-B7E6-28FDDF59B8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441E7F-0BAD-4A02-A6CC-223D5D625F5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54DF27-C805-450B-B622-3DF89AB582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 </a:t>
          </a:r>
          <a:r>
            <a:rPr lang="en-US" i="1"/>
            <a:t>Pod</a:t>
          </a:r>
          <a:r>
            <a:rPr lang="en-US"/>
            <a:t> is the basic building block of Kubernetes–the smallest and simplest unit in the Kubernetes object model that you create or deploy. A Pod represents a running process on your cluster.</a:t>
          </a:r>
        </a:p>
      </dgm:t>
    </dgm:pt>
    <dgm:pt modelId="{A0807B4E-B154-4618-9F23-CD6E36A199DB}" type="parTrans" cxnId="{82A66826-43A9-492E-93F1-16D21910E1FF}">
      <dgm:prSet/>
      <dgm:spPr/>
      <dgm:t>
        <a:bodyPr/>
        <a:lstStyle/>
        <a:p>
          <a:endParaRPr lang="en-US"/>
        </a:p>
      </dgm:t>
    </dgm:pt>
    <dgm:pt modelId="{84F7EFF5-BE02-4531-9006-1A5B32D1B1C8}" type="sibTrans" cxnId="{82A66826-43A9-492E-93F1-16D21910E1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4FE2CB-5403-4FCF-A6D3-53857110B5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Pod encapsulates an application container (or, in some cases, multiple containers), storage resources, a unique network IP, and options that govern how the container(s) should run.</a:t>
          </a:r>
        </a:p>
      </dgm:t>
    </dgm:pt>
    <dgm:pt modelId="{5752DB34-0BB4-4479-BDE6-A140DFB2E02F}" type="parTrans" cxnId="{F5721998-D52C-4ABC-A219-65F7C34CD8E5}">
      <dgm:prSet/>
      <dgm:spPr/>
      <dgm:t>
        <a:bodyPr/>
        <a:lstStyle/>
        <a:p>
          <a:endParaRPr lang="en-US"/>
        </a:p>
      </dgm:t>
    </dgm:pt>
    <dgm:pt modelId="{6DF99CB4-0B18-4A1E-A07F-608B2C65C319}" type="sibTrans" cxnId="{F5721998-D52C-4ABC-A219-65F7C34CD8E5}">
      <dgm:prSet/>
      <dgm:spPr/>
      <dgm:t>
        <a:bodyPr/>
        <a:lstStyle/>
        <a:p>
          <a:endParaRPr lang="en-US"/>
        </a:p>
      </dgm:t>
    </dgm:pt>
    <dgm:pt modelId="{9D8DB8D6-4CC8-4772-9D4B-4B157E4B5D43}" type="pres">
      <dgm:prSet presAssocID="{78441E7F-0BAD-4A02-A6CC-223D5D625F54}" presName="root" presStyleCnt="0">
        <dgm:presLayoutVars>
          <dgm:dir/>
          <dgm:resizeHandles val="exact"/>
        </dgm:presLayoutVars>
      </dgm:prSet>
      <dgm:spPr/>
    </dgm:pt>
    <dgm:pt modelId="{EFD96ECB-17AD-4AD6-8807-45635F889490}" type="pres">
      <dgm:prSet presAssocID="{EF54DF27-C805-450B-B622-3DF89AB582F1}" presName="compNode" presStyleCnt="0"/>
      <dgm:spPr/>
    </dgm:pt>
    <dgm:pt modelId="{452A8EB2-9C08-4014-810F-46541D044729}" type="pres">
      <dgm:prSet presAssocID="{EF54DF27-C805-450B-B622-3DF89AB582F1}" presName="bgRect" presStyleLbl="bgShp" presStyleIdx="0" presStyleCnt="2"/>
      <dgm:spPr/>
    </dgm:pt>
    <dgm:pt modelId="{08C98636-8A85-4F9F-888B-43BC3E500C26}" type="pres">
      <dgm:prSet presAssocID="{EF54DF27-C805-450B-B622-3DF89AB582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A2EE9B6-173B-4520-80EE-C5AB117AF76F}" type="pres">
      <dgm:prSet presAssocID="{EF54DF27-C805-450B-B622-3DF89AB582F1}" presName="spaceRect" presStyleCnt="0"/>
      <dgm:spPr/>
    </dgm:pt>
    <dgm:pt modelId="{082B584B-519B-4309-B1EC-DE5F206CC454}" type="pres">
      <dgm:prSet presAssocID="{EF54DF27-C805-450B-B622-3DF89AB582F1}" presName="parTx" presStyleLbl="revTx" presStyleIdx="0" presStyleCnt="2">
        <dgm:presLayoutVars>
          <dgm:chMax val="0"/>
          <dgm:chPref val="0"/>
        </dgm:presLayoutVars>
      </dgm:prSet>
      <dgm:spPr/>
    </dgm:pt>
    <dgm:pt modelId="{A5252708-253D-4C0E-B5F1-9C81E8A3D65D}" type="pres">
      <dgm:prSet presAssocID="{84F7EFF5-BE02-4531-9006-1A5B32D1B1C8}" presName="sibTrans" presStyleCnt="0"/>
      <dgm:spPr/>
    </dgm:pt>
    <dgm:pt modelId="{7483AD1E-84CE-4A7F-B5B4-1E16FE90C8BD}" type="pres">
      <dgm:prSet presAssocID="{5E4FE2CB-5403-4FCF-A6D3-53857110B557}" presName="compNode" presStyleCnt="0"/>
      <dgm:spPr/>
    </dgm:pt>
    <dgm:pt modelId="{E15E767E-E313-4A0A-8DB7-C0284C7D0242}" type="pres">
      <dgm:prSet presAssocID="{5E4FE2CB-5403-4FCF-A6D3-53857110B557}" presName="bgRect" presStyleLbl="bgShp" presStyleIdx="1" presStyleCnt="2"/>
      <dgm:spPr/>
    </dgm:pt>
    <dgm:pt modelId="{776E4FFF-4AA0-4925-91F0-9462738ED634}" type="pres">
      <dgm:prSet presAssocID="{5E4FE2CB-5403-4FCF-A6D3-53857110B5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00C2B7-F349-4F5B-A6F8-13ADBB811245}" type="pres">
      <dgm:prSet presAssocID="{5E4FE2CB-5403-4FCF-A6D3-53857110B557}" presName="spaceRect" presStyleCnt="0"/>
      <dgm:spPr/>
    </dgm:pt>
    <dgm:pt modelId="{0EC0A760-DBB9-41A2-8877-EC7A0536BE6F}" type="pres">
      <dgm:prSet presAssocID="{5E4FE2CB-5403-4FCF-A6D3-53857110B55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2A66826-43A9-492E-93F1-16D21910E1FF}" srcId="{78441E7F-0BAD-4A02-A6CC-223D5D625F54}" destId="{EF54DF27-C805-450B-B622-3DF89AB582F1}" srcOrd="0" destOrd="0" parTransId="{A0807B4E-B154-4618-9F23-CD6E36A199DB}" sibTransId="{84F7EFF5-BE02-4531-9006-1A5B32D1B1C8}"/>
    <dgm:cxn modelId="{B99B1D45-100D-488F-AFF7-AB515DA9D436}" type="presOf" srcId="{5E4FE2CB-5403-4FCF-A6D3-53857110B557}" destId="{0EC0A760-DBB9-41A2-8877-EC7A0536BE6F}" srcOrd="0" destOrd="0" presId="urn:microsoft.com/office/officeart/2018/2/layout/IconVerticalSolidList"/>
    <dgm:cxn modelId="{C15C2686-DEF1-4ADC-AFA9-3CB420821368}" type="presOf" srcId="{78441E7F-0BAD-4A02-A6CC-223D5D625F54}" destId="{9D8DB8D6-4CC8-4772-9D4B-4B157E4B5D43}" srcOrd="0" destOrd="0" presId="urn:microsoft.com/office/officeart/2018/2/layout/IconVerticalSolidList"/>
    <dgm:cxn modelId="{F5721998-D52C-4ABC-A219-65F7C34CD8E5}" srcId="{78441E7F-0BAD-4A02-A6CC-223D5D625F54}" destId="{5E4FE2CB-5403-4FCF-A6D3-53857110B557}" srcOrd="1" destOrd="0" parTransId="{5752DB34-0BB4-4479-BDE6-A140DFB2E02F}" sibTransId="{6DF99CB4-0B18-4A1E-A07F-608B2C65C319}"/>
    <dgm:cxn modelId="{B68073FD-E90E-4683-B3EC-593E4D54CA7A}" type="presOf" srcId="{EF54DF27-C805-450B-B622-3DF89AB582F1}" destId="{082B584B-519B-4309-B1EC-DE5F206CC454}" srcOrd="0" destOrd="0" presId="urn:microsoft.com/office/officeart/2018/2/layout/IconVerticalSolidList"/>
    <dgm:cxn modelId="{7807D72D-F01F-4F08-BF57-12220EB1A50A}" type="presParOf" srcId="{9D8DB8D6-4CC8-4772-9D4B-4B157E4B5D43}" destId="{EFD96ECB-17AD-4AD6-8807-45635F889490}" srcOrd="0" destOrd="0" presId="urn:microsoft.com/office/officeart/2018/2/layout/IconVerticalSolidList"/>
    <dgm:cxn modelId="{8345FB7A-3ADD-45A1-AEE6-C8539ECC13A7}" type="presParOf" srcId="{EFD96ECB-17AD-4AD6-8807-45635F889490}" destId="{452A8EB2-9C08-4014-810F-46541D044729}" srcOrd="0" destOrd="0" presId="urn:microsoft.com/office/officeart/2018/2/layout/IconVerticalSolidList"/>
    <dgm:cxn modelId="{413A76B6-74B5-4728-8A28-05E537D2EBD1}" type="presParOf" srcId="{EFD96ECB-17AD-4AD6-8807-45635F889490}" destId="{08C98636-8A85-4F9F-888B-43BC3E500C26}" srcOrd="1" destOrd="0" presId="urn:microsoft.com/office/officeart/2018/2/layout/IconVerticalSolidList"/>
    <dgm:cxn modelId="{B83A30CA-5984-4A99-A3BB-1A2E90A10A51}" type="presParOf" srcId="{EFD96ECB-17AD-4AD6-8807-45635F889490}" destId="{DA2EE9B6-173B-4520-80EE-C5AB117AF76F}" srcOrd="2" destOrd="0" presId="urn:microsoft.com/office/officeart/2018/2/layout/IconVerticalSolidList"/>
    <dgm:cxn modelId="{EA249806-0B3E-4199-BB25-8E2DB8646059}" type="presParOf" srcId="{EFD96ECB-17AD-4AD6-8807-45635F889490}" destId="{082B584B-519B-4309-B1EC-DE5F206CC454}" srcOrd="3" destOrd="0" presId="urn:microsoft.com/office/officeart/2018/2/layout/IconVerticalSolidList"/>
    <dgm:cxn modelId="{8DAD0A31-4DDB-428F-80EA-7E69F4D62D51}" type="presParOf" srcId="{9D8DB8D6-4CC8-4772-9D4B-4B157E4B5D43}" destId="{A5252708-253D-4C0E-B5F1-9C81E8A3D65D}" srcOrd="1" destOrd="0" presId="urn:microsoft.com/office/officeart/2018/2/layout/IconVerticalSolidList"/>
    <dgm:cxn modelId="{3A5D3412-CA5D-42E6-988B-B96B2EB6E900}" type="presParOf" srcId="{9D8DB8D6-4CC8-4772-9D4B-4B157E4B5D43}" destId="{7483AD1E-84CE-4A7F-B5B4-1E16FE90C8BD}" srcOrd="2" destOrd="0" presId="urn:microsoft.com/office/officeart/2018/2/layout/IconVerticalSolidList"/>
    <dgm:cxn modelId="{E526F1DE-9BB2-4A48-B563-C6D781B4EEA6}" type="presParOf" srcId="{7483AD1E-84CE-4A7F-B5B4-1E16FE90C8BD}" destId="{E15E767E-E313-4A0A-8DB7-C0284C7D0242}" srcOrd="0" destOrd="0" presId="urn:microsoft.com/office/officeart/2018/2/layout/IconVerticalSolidList"/>
    <dgm:cxn modelId="{34E7CD1C-6ADF-427F-B4BC-4A1EFD45AE3E}" type="presParOf" srcId="{7483AD1E-84CE-4A7F-B5B4-1E16FE90C8BD}" destId="{776E4FFF-4AA0-4925-91F0-9462738ED634}" srcOrd="1" destOrd="0" presId="urn:microsoft.com/office/officeart/2018/2/layout/IconVerticalSolidList"/>
    <dgm:cxn modelId="{44C35E2C-4A4E-499E-B161-1E3BA8CB1A69}" type="presParOf" srcId="{7483AD1E-84CE-4A7F-B5B4-1E16FE90C8BD}" destId="{BC00C2B7-F349-4F5B-A6F8-13ADBB811245}" srcOrd="2" destOrd="0" presId="urn:microsoft.com/office/officeart/2018/2/layout/IconVerticalSolidList"/>
    <dgm:cxn modelId="{25C09109-AD7C-451F-8181-2FB43DEAD864}" type="presParOf" srcId="{7483AD1E-84CE-4A7F-B5B4-1E16FE90C8BD}" destId="{0EC0A760-DBB9-41A2-8877-EC7A0536BE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D45B00-101D-4DCC-B69F-C1BD7D61AB50}" type="doc">
      <dgm:prSet loTypeId="urn:microsoft.com/office/officeart/2005/8/layout/process4" loCatId="process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B3C2F9C-5DCB-4A03-B20A-ECEE933FCD3E}">
      <dgm:prSet/>
      <dgm:spPr/>
      <dgm:t>
        <a:bodyPr/>
        <a:lstStyle/>
        <a:p>
          <a:r>
            <a:rPr lang="en-US"/>
            <a:t>A </a:t>
          </a:r>
          <a:r>
            <a:rPr lang="en-US">
              <a:hlinkClick xmlns:r="http://schemas.openxmlformats.org/officeDocument/2006/relationships" r:id="rId1"/>
            </a:rPr>
            <a:t>VirtualService</a:t>
          </a:r>
          <a:r>
            <a:rPr lang="en-US"/>
            <a:t> defines the rules that control how requests for a service are routed within an Istio service mesh.</a:t>
          </a:r>
        </a:p>
      </dgm:t>
    </dgm:pt>
    <dgm:pt modelId="{64C46CC4-134B-4556-9679-43F3A3C2EDB6}" type="parTrans" cxnId="{09FB527F-431F-419F-833E-4DA3A92AD80B}">
      <dgm:prSet/>
      <dgm:spPr/>
      <dgm:t>
        <a:bodyPr/>
        <a:lstStyle/>
        <a:p>
          <a:endParaRPr lang="en-US"/>
        </a:p>
      </dgm:t>
    </dgm:pt>
    <dgm:pt modelId="{DACEC8FB-F7F8-4452-8F0B-30F14EF49730}" type="sibTrans" cxnId="{09FB527F-431F-419F-833E-4DA3A92AD80B}">
      <dgm:prSet/>
      <dgm:spPr/>
      <dgm:t>
        <a:bodyPr/>
        <a:lstStyle/>
        <a:p>
          <a:endParaRPr lang="en-US"/>
        </a:p>
      </dgm:t>
    </dgm:pt>
    <dgm:pt modelId="{5E2BCD9F-B3B2-4CE7-8421-1A687F3470D9}">
      <dgm:prSet/>
      <dgm:spPr/>
      <dgm:t>
        <a:bodyPr/>
        <a:lstStyle/>
        <a:p>
          <a:r>
            <a:rPr lang="en-US"/>
            <a:t>A </a:t>
          </a:r>
          <a:r>
            <a:rPr lang="en-US">
              <a:hlinkClick xmlns:r="http://schemas.openxmlformats.org/officeDocument/2006/relationships" r:id="rId1"/>
            </a:rPr>
            <a:t>DestinationRule</a:t>
          </a:r>
          <a:r>
            <a:rPr lang="en-US"/>
            <a:t> configures the set of policies to be applied to a request after VirtualService routing has occurred.</a:t>
          </a:r>
        </a:p>
      </dgm:t>
    </dgm:pt>
    <dgm:pt modelId="{DB029C46-FA27-499A-B9B3-0556EEF68533}" type="parTrans" cxnId="{7DD350F4-EF65-485F-8AE5-A8842098A40E}">
      <dgm:prSet/>
      <dgm:spPr/>
      <dgm:t>
        <a:bodyPr/>
        <a:lstStyle/>
        <a:p>
          <a:endParaRPr lang="en-US"/>
        </a:p>
      </dgm:t>
    </dgm:pt>
    <dgm:pt modelId="{8BD6F9F6-0E79-4E75-A6E4-5644089A80DB}" type="sibTrans" cxnId="{7DD350F4-EF65-485F-8AE5-A8842098A40E}">
      <dgm:prSet/>
      <dgm:spPr/>
      <dgm:t>
        <a:bodyPr/>
        <a:lstStyle/>
        <a:p>
          <a:endParaRPr lang="en-US"/>
        </a:p>
      </dgm:t>
    </dgm:pt>
    <dgm:pt modelId="{626EC947-54C3-41FC-AACD-CFD4FC585174}" type="pres">
      <dgm:prSet presAssocID="{41D45B00-101D-4DCC-B69F-C1BD7D61AB50}" presName="Name0" presStyleCnt="0">
        <dgm:presLayoutVars>
          <dgm:dir/>
          <dgm:animLvl val="lvl"/>
          <dgm:resizeHandles val="exact"/>
        </dgm:presLayoutVars>
      </dgm:prSet>
      <dgm:spPr/>
    </dgm:pt>
    <dgm:pt modelId="{EFDAB9D5-DD77-4F73-8226-3A9D75EFD3B5}" type="pres">
      <dgm:prSet presAssocID="{5E2BCD9F-B3B2-4CE7-8421-1A687F3470D9}" presName="boxAndChildren" presStyleCnt="0"/>
      <dgm:spPr/>
    </dgm:pt>
    <dgm:pt modelId="{080ACD22-263B-4BCF-B9C2-52FF3ACFF1B2}" type="pres">
      <dgm:prSet presAssocID="{5E2BCD9F-B3B2-4CE7-8421-1A687F3470D9}" presName="parentTextBox" presStyleLbl="node1" presStyleIdx="0" presStyleCnt="2"/>
      <dgm:spPr/>
    </dgm:pt>
    <dgm:pt modelId="{E169C027-4854-4A56-8BFB-C77878AB5196}" type="pres">
      <dgm:prSet presAssocID="{DACEC8FB-F7F8-4452-8F0B-30F14EF49730}" presName="sp" presStyleCnt="0"/>
      <dgm:spPr/>
    </dgm:pt>
    <dgm:pt modelId="{18819100-5F48-417D-A803-910F53173975}" type="pres">
      <dgm:prSet presAssocID="{9B3C2F9C-5DCB-4A03-B20A-ECEE933FCD3E}" presName="arrowAndChildren" presStyleCnt="0"/>
      <dgm:spPr/>
    </dgm:pt>
    <dgm:pt modelId="{4A5D2B75-5702-4938-BD34-13C9FB8C7EA6}" type="pres">
      <dgm:prSet presAssocID="{9B3C2F9C-5DCB-4A03-B20A-ECEE933FCD3E}" presName="parentTextArrow" presStyleLbl="node1" presStyleIdx="1" presStyleCnt="2"/>
      <dgm:spPr/>
    </dgm:pt>
  </dgm:ptLst>
  <dgm:cxnLst>
    <dgm:cxn modelId="{79823443-628E-4B16-A3A7-DBB4A66F5D69}" type="presOf" srcId="{9B3C2F9C-5DCB-4A03-B20A-ECEE933FCD3E}" destId="{4A5D2B75-5702-4938-BD34-13C9FB8C7EA6}" srcOrd="0" destOrd="0" presId="urn:microsoft.com/office/officeart/2005/8/layout/process4"/>
    <dgm:cxn modelId="{9C28AE7B-59E6-401C-BE7A-E5509BDB791E}" type="presOf" srcId="{5E2BCD9F-B3B2-4CE7-8421-1A687F3470D9}" destId="{080ACD22-263B-4BCF-B9C2-52FF3ACFF1B2}" srcOrd="0" destOrd="0" presId="urn:microsoft.com/office/officeart/2005/8/layout/process4"/>
    <dgm:cxn modelId="{09FB527F-431F-419F-833E-4DA3A92AD80B}" srcId="{41D45B00-101D-4DCC-B69F-C1BD7D61AB50}" destId="{9B3C2F9C-5DCB-4A03-B20A-ECEE933FCD3E}" srcOrd="0" destOrd="0" parTransId="{64C46CC4-134B-4556-9679-43F3A3C2EDB6}" sibTransId="{DACEC8FB-F7F8-4452-8F0B-30F14EF49730}"/>
    <dgm:cxn modelId="{4B99B2D5-33F9-4B18-A902-CC8B2CFE43DC}" type="presOf" srcId="{41D45B00-101D-4DCC-B69F-C1BD7D61AB50}" destId="{626EC947-54C3-41FC-AACD-CFD4FC585174}" srcOrd="0" destOrd="0" presId="urn:microsoft.com/office/officeart/2005/8/layout/process4"/>
    <dgm:cxn modelId="{7DD350F4-EF65-485F-8AE5-A8842098A40E}" srcId="{41D45B00-101D-4DCC-B69F-C1BD7D61AB50}" destId="{5E2BCD9F-B3B2-4CE7-8421-1A687F3470D9}" srcOrd="1" destOrd="0" parTransId="{DB029C46-FA27-499A-B9B3-0556EEF68533}" sibTransId="{8BD6F9F6-0E79-4E75-A6E4-5644089A80DB}"/>
    <dgm:cxn modelId="{524C67DB-AD62-46A1-832D-BF75D400B403}" type="presParOf" srcId="{626EC947-54C3-41FC-AACD-CFD4FC585174}" destId="{EFDAB9D5-DD77-4F73-8226-3A9D75EFD3B5}" srcOrd="0" destOrd="0" presId="urn:microsoft.com/office/officeart/2005/8/layout/process4"/>
    <dgm:cxn modelId="{F06938E6-A136-45ED-B450-2BC8FBAD9D98}" type="presParOf" srcId="{EFDAB9D5-DD77-4F73-8226-3A9D75EFD3B5}" destId="{080ACD22-263B-4BCF-B9C2-52FF3ACFF1B2}" srcOrd="0" destOrd="0" presId="urn:microsoft.com/office/officeart/2005/8/layout/process4"/>
    <dgm:cxn modelId="{8A2954EF-6F31-4387-896A-7289E724DA28}" type="presParOf" srcId="{626EC947-54C3-41FC-AACD-CFD4FC585174}" destId="{E169C027-4854-4A56-8BFB-C77878AB5196}" srcOrd="1" destOrd="0" presId="urn:microsoft.com/office/officeart/2005/8/layout/process4"/>
    <dgm:cxn modelId="{4FB6AC70-BBD5-4A16-BDFE-4E48A1211893}" type="presParOf" srcId="{626EC947-54C3-41FC-AACD-CFD4FC585174}" destId="{18819100-5F48-417D-A803-910F53173975}" srcOrd="2" destOrd="0" presId="urn:microsoft.com/office/officeart/2005/8/layout/process4"/>
    <dgm:cxn modelId="{D2AF048D-0551-45BB-898B-BD599F868150}" type="presParOf" srcId="{18819100-5F48-417D-A803-910F53173975}" destId="{4A5D2B75-5702-4938-BD34-13C9FB8C7EA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040265-D915-497E-8E97-D5082FE000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FAA9835-78AC-4E96-8943-D583515A521C}">
      <dgm:prSet/>
      <dgm:spPr/>
      <dgm:t>
        <a:bodyPr/>
        <a:lstStyle/>
        <a:p>
          <a:r>
            <a:rPr lang="en-US"/>
            <a:t>We can split the traffic influx by the rule which will route x%( say x=25) of traffic for the </a:t>
          </a:r>
          <a:r>
            <a:rPr lang="en-US" i="1"/>
            <a:t>reviews</a:t>
          </a:r>
          <a:r>
            <a:rPr lang="en-US"/>
            <a:t> service to instances with the “v2” label and the remaining y% (here y=75) of traffic to “v1”. </a:t>
          </a:r>
        </a:p>
      </dgm:t>
    </dgm:pt>
    <dgm:pt modelId="{9DADA0E0-0EAE-4E0B-9DFF-EC75C65AD0BB}" type="parTrans" cxnId="{09B8A0A6-1AA6-4C95-977A-BFECC04EA162}">
      <dgm:prSet/>
      <dgm:spPr/>
      <dgm:t>
        <a:bodyPr/>
        <a:lstStyle/>
        <a:p>
          <a:endParaRPr lang="en-US"/>
        </a:p>
      </dgm:t>
    </dgm:pt>
    <dgm:pt modelId="{582931E4-90BB-423A-A289-A299A6B5368D}" type="sibTrans" cxnId="{09B8A0A6-1AA6-4C95-977A-BFECC04EA162}">
      <dgm:prSet/>
      <dgm:spPr/>
      <dgm:t>
        <a:bodyPr/>
        <a:lstStyle/>
        <a:p>
          <a:endParaRPr lang="en-US"/>
        </a:p>
      </dgm:t>
    </dgm:pt>
    <dgm:pt modelId="{76EDE477-C7B0-4C17-B76A-62B4D12CA521}">
      <dgm:prSet/>
      <dgm:spPr/>
      <dgm:t>
        <a:bodyPr/>
        <a:lstStyle/>
        <a:p>
          <a:r>
            <a:rPr lang="en-US"/>
            <a:t>What we need to do is that assign a value to 'weight' parameter corresponding to every lebel in virtual service configuration file.</a:t>
          </a:r>
        </a:p>
      </dgm:t>
    </dgm:pt>
    <dgm:pt modelId="{9C799B5C-CF89-4B7C-BA71-4E850F9A51EF}" type="parTrans" cxnId="{AB19C28B-016F-49D0-AA45-0ECB98BB02F5}">
      <dgm:prSet/>
      <dgm:spPr/>
      <dgm:t>
        <a:bodyPr/>
        <a:lstStyle/>
        <a:p>
          <a:endParaRPr lang="en-US"/>
        </a:p>
      </dgm:t>
    </dgm:pt>
    <dgm:pt modelId="{83EE9F5E-C144-4771-A429-646457EAA6DC}" type="sibTrans" cxnId="{AB19C28B-016F-49D0-AA45-0ECB98BB02F5}">
      <dgm:prSet/>
      <dgm:spPr/>
      <dgm:t>
        <a:bodyPr/>
        <a:lstStyle/>
        <a:p>
          <a:endParaRPr lang="en-US"/>
        </a:p>
      </dgm:t>
    </dgm:pt>
    <dgm:pt modelId="{30E6BFA9-6584-4AFE-923B-C6CA6623BBD4}">
      <dgm:prSet/>
      <dgm:spPr/>
      <dgm:t>
        <a:bodyPr/>
        <a:lstStyle/>
        <a:p>
          <a:r>
            <a:rPr lang="en-US"/>
            <a:t>By default splitting of traffic is done in round-robin manner. </a:t>
          </a:r>
        </a:p>
      </dgm:t>
    </dgm:pt>
    <dgm:pt modelId="{8DB65C2D-3F96-40B4-8F99-05E3A35A3022}" type="parTrans" cxnId="{86168E74-1613-43E1-A7E6-64C6FF2D5B97}">
      <dgm:prSet/>
      <dgm:spPr/>
      <dgm:t>
        <a:bodyPr/>
        <a:lstStyle/>
        <a:p>
          <a:endParaRPr lang="en-US"/>
        </a:p>
      </dgm:t>
    </dgm:pt>
    <dgm:pt modelId="{BE6EEA45-FA21-4BFB-BDC8-3FF76434A5FC}" type="sibTrans" cxnId="{86168E74-1613-43E1-A7E6-64C6FF2D5B97}">
      <dgm:prSet/>
      <dgm:spPr/>
      <dgm:t>
        <a:bodyPr/>
        <a:lstStyle/>
        <a:p>
          <a:endParaRPr lang="en-US"/>
        </a:p>
      </dgm:t>
    </dgm:pt>
    <dgm:pt modelId="{740058B5-5C59-461E-B9EA-A5524130EA58}" type="pres">
      <dgm:prSet presAssocID="{81040265-D915-497E-8E97-D5082FE00098}" presName="root" presStyleCnt="0">
        <dgm:presLayoutVars>
          <dgm:dir/>
          <dgm:resizeHandles val="exact"/>
        </dgm:presLayoutVars>
      </dgm:prSet>
      <dgm:spPr/>
    </dgm:pt>
    <dgm:pt modelId="{A2A2698A-1FDA-4FBA-A00C-FF6DB0C446D6}" type="pres">
      <dgm:prSet presAssocID="{0FAA9835-78AC-4E96-8943-D583515A521C}" presName="compNode" presStyleCnt="0"/>
      <dgm:spPr/>
    </dgm:pt>
    <dgm:pt modelId="{2F840055-64C4-45C3-98EA-0EEB702327B7}" type="pres">
      <dgm:prSet presAssocID="{0FAA9835-78AC-4E96-8943-D583515A521C}" presName="bgRect" presStyleLbl="bgShp" presStyleIdx="0" presStyleCnt="3"/>
      <dgm:spPr/>
    </dgm:pt>
    <dgm:pt modelId="{6BD7490D-C85E-461C-8AB9-C98D9CA062FB}" type="pres">
      <dgm:prSet presAssocID="{0FAA9835-78AC-4E96-8943-D583515A52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7A3C190-910D-4EF5-A705-253E1E04582E}" type="pres">
      <dgm:prSet presAssocID="{0FAA9835-78AC-4E96-8943-D583515A521C}" presName="spaceRect" presStyleCnt="0"/>
      <dgm:spPr/>
    </dgm:pt>
    <dgm:pt modelId="{D9DBDB52-5648-41B8-890A-EC9AE6EAD1C1}" type="pres">
      <dgm:prSet presAssocID="{0FAA9835-78AC-4E96-8943-D583515A521C}" presName="parTx" presStyleLbl="revTx" presStyleIdx="0" presStyleCnt="3">
        <dgm:presLayoutVars>
          <dgm:chMax val="0"/>
          <dgm:chPref val="0"/>
        </dgm:presLayoutVars>
      </dgm:prSet>
      <dgm:spPr/>
    </dgm:pt>
    <dgm:pt modelId="{AE2C1483-7399-49E7-8E23-453306245E76}" type="pres">
      <dgm:prSet presAssocID="{582931E4-90BB-423A-A289-A299A6B5368D}" presName="sibTrans" presStyleCnt="0"/>
      <dgm:spPr/>
    </dgm:pt>
    <dgm:pt modelId="{E228DA86-6C98-449A-A1CF-1AB2BC59D657}" type="pres">
      <dgm:prSet presAssocID="{76EDE477-C7B0-4C17-B76A-62B4D12CA521}" presName="compNode" presStyleCnt="0"/>
      <dgm:spPr/>
    </dgm:pt>
    <dgm:pt modelId="{196108E9-7CC3-4544-8EA6-3BA47EFD138E}" type="pres">
      <dgm:prSet presAssocID="{76EDE477-C7B0-4C17-B76A-62B4D12CA521}" presName="bgRect" presStyleLbl="bgShp" presStyleIdx="1" presStyleCnt="3"/>
      <dgm:spPr/>
    </dgm:pt>
    <dgm:pt modelId="{3B0B0BD0-EECC-47B0-94AD-8821B60AB1B8}" type="pres">
      <dgm:prSet presAssocID="{76EDE477-C7B0-4C17-B76A-62B4D12CA5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D4EB23B-8023-4121-A3C9-620359156F0A}" type="pres">
      <dgm:prSet presAssocID="{76EDE477-C7B0-4C17-B76A-62B4D12CA521}" presName="spaceRect" presStyleCnt="0"/>
      <dgm:spPr/>
    </dgm:pt>
    <dgm:pt modelId="{51FF67F4-ABB2-4414-83EE-3AEDDF5E5EE1}" type="pres">
      <dgm:prSet presAssocID="{76EDE477-C7B0-4C17-B76A-62B4D12CA521}" presName="parTx" presStyleLbl="revTx" presStyleIdx="1" presStyleCnt="3">
        <dgm:presLayoutVars>
          <dgm:chMax val="0"/>
          <dgm:chPref val="0"/>
        </dgm:presLayoutVars>
      </dgm:prSet>
      <dgm:spPr/>
    </dgm:pt>
    <dgm:pt modelId="{DC814FC7-D8B9-4699-9303-B49F3484DF6F}" type="pres">
      <dgm:prSet presAssocID="{83EE9F5E-C144-4771-A429-646457EAA6DC}" presName="sibTrans" presStyleCnt="0"/>
      <dgm:spPr/>
    </dgm:pt>
    <dgm:pt modelId="{9FC3B3F9-2371-42B9-8AA1-C0046AD87E3B}" type="pres">
      <dgm:prSet presAssocID="{30E6BFA9-6584-4AFE-923B-C6CA6623BBD4}" presName="compNode" presStyleCnt="0"/>
      <dgm:spPr/>
    </dgm:pt>
    <dgm:pt modelId="{258EC994-AB83-483F-A848-7AA045B34700}" type="pres">
      <dgm:prSet presAssocID="{30E6BFA9-6584-4AFE-923B-C6CA6623BBD4}" presName="bgRect" presStyleLbl="bgShp" presStyleIdx="2" presStyleCnt="3"/>
      <dgm:spPr/>
    </dgm:pt>
    <dgm:pt modelId="{11475847-E211-43DE-A566-919C52142620}" type="pres">
      <dgm:prSet presAssocID="{30E6BFA9-6584-4AFE-923B-C6CA6623BB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ABBB5A1C-8D2F-47A4-A616-B446B56AD0A8}" type="pres">
      <dgm:prSet presAssocID="{30E6BFA9-6584-4AFE-923B-C6CA6623BBD4}" presName="spaceRect" presStyleCnt="0"/>
      <dgm:spPr/>
    </dgm:pt>
    <dgm:pt modelId="{79010777-945B-4554-843E-264465A3C345}" type="pres">
      <dgm:prSet presAssocID="{30E6BFA9-6584-4AFE-923B-C6CA6623BBD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D5DBB08-51F5-4497-9B89-373DC0FA3533}" type="presOf" srcId="{76EDE477-C7B0-4C17-B76A-62B4D12CA521}" destId="{51FF67F4-ABB2-4414-83EE-3AEDDF5E5EE1}" srcOrd="0" destOrd="0" presId="urn:microsoft.com/office/officeart/2018/2/layout/IconVerticalSolidList"/>
    <dgm:cxn modelId="{12CAF83B-CDA9-402F-B0E2-742D946487E6}" type="presOf" srcId="{0FAA9835-78AC-4E96-8943-D583515A521C}" destId="{D9DBDB52-5648-41B8-890A-EC9AE6EAD1C1}" srcOrd="0" destOrd="0" presId="urn:microsoft.com/office/officeart/2018/2/layout/IconVerticalSolidList"/>
    <dgm:cxn modelId="{86168E74-1613-43E1-A7E6-64C6FF2D5B97}" srcId="{81040265-D915-497E-8E97-D5082FE00098}" destId="{30E6BFA9-6584-4AFE-923B-C6CA6623BBD4}" srcOrd="2" destOrd="0" parTransId="{8DB65C2D-3F96-40B4-8F99-05E3A35A3022}" sibTransId="{BE6EEA45-FA21-4BFB-BDC8-3FF76434A5FC}"/>
    <dgm:cxn modelId="{AB19C28B-016F-49D0-AA45-0ECB98BB02F5}" srcId="{81040265-D915-497E-8E97-D5082FE00098}" destId="{76EDE477-C7B0-4C17-B76A-62B4D12CA521}" srcOrd="1" destOrd="0" parTransId="{9C799B5C-CF89-4B7C-BA71-4E850F9A51EF}" sibTransId="{83EE9F5E-C144-4771-A429-646457EAA6DC}"/>
    <dgm:cxn modelId="{09B8A0A6-1AA6-4C95-977A-BFECC04EA162}" srcId="{81040265-D915-497E-8E97-D5082FE00098}" destId="{0FAA9835-78AC-4E96-8943-D583515A521C}" srcOrd="0" destOrd="0" parTransId="{9DADA0E0-0EAE-4E0B-9DFF-EC75C65AD0BB}" sibTransId="{582931E4-90BB-423A-A289-A299A6B5368D}"/>
    <dgm:cxn modelId="{519579AB-75FD-46FC-B75F-CC99E814DEBC}" type="presOf" srcId="{81040265-D915-497E-8E97-D5082FE00098}" destId="{740058B5-5C59-461E-B9EA-A5524130EA58}" srcOrd="0" destOrd="0" presId="urn:microsoft.com/office/officeart/2018/2/layout/IconVerticalSolidList"/>
    <dgm:cxn modelId="{DE3C36B2-ABA3-40EE-A573-2705F2ECFC45}" type="presOf" srcId="{30E6BFA9-6584-4AFE-923B-C6CA6623BBD4}" destId="{79010777-945B-4554-843E-264465A3C345}" srcOrd="0" destOrd="0" presId="urn:microsoft.com/office/officeart/2018/2/layout/IconVerticalSolidList"/>
    <dgm:cxn modelId="{0425FD2A-4D02-4064-B641-4EF083C2A68C}" type="presParOf" srcId="{740058B5-5C59-461E-B9EA-A5524130EA58}" destId="{A2A2698A-1FDA-4FBA-A00C-FF6DB0C446D6}" srcOrd="0" destOrd="0" presId="urn:microsoft.com/office/officeart/2018/2/layout/IconVerticalSolidList"/>
    <dgm:cxn modelId="{21CFDC7B-1F3C-430E-B58D-117B60FE9598}" type="presParOf" srcId="{A2A2698A-1FDA-4FBA-A00C-FF6DB0C446D6}" destId="{2F840055-64C4-45C3-98EA-0EEB702327B7}" srcOrd="0" destOrd="0" presId="urn:microsoft.com/office/officeart/2018/2/layout/IconVerticalSolidList"/>
    <dgm:cxn modelId="{064798E9-A1E8-44E9-A079-5A483B1DB9BF}" type="presParOf" srcId="{A2A2698A-1FDA-4FBA-A00C-FF6DB0C446D6}" destId="{6BD7490D-C85E-461C-8AB9-C98D9CA062FB}" srcOrd="1" destOrd="0" presId="urn:microsoft.com/office/officeart/2018/2/layout/IconVerticalSolidList"/>
    <dgm:cxn modelId="{77D60D63-CAAB-49A2-953F-7636461E15AA}" type="presParOf" srcId="{A2A2698A-1FDA-4FBA-A00C-FF6DB0C446D6}" destId="{67A3C190-910D-4EF5-A705-253E1E04582E}" srcOrd="2" destOrd="0" presId="urn:microsoft.com/office/officeart/2018/2/layout/IconVerticalSolidList"/>
    <dgm:cxn modelId="{36E5395A-C00C-4353-A11F-AE78B4682297}" type="presParOf" srcId="{A2A2698A-1FDA-4FBA-A00C-FF6DB0C446D6}" destId="{D9DBDB52-5648-41B8-890A-EC9AE6EAD1C1}" srcOrd="3" destOrd="0" presId="urn:microsoft.com/office/officeart/2018/2/layout/IconVerticalSolidList"/>
    <dgm:cxn modelId="{60DBECE9-B24D-4226-BC64-1EB3019F8198}" type="presParOf" srcId="{740058B5-5C59-461E-B9EA-A5524130EA58}" destId="{AE2C1483-7399-49E7-8E23-453306245E76}" srcOrd="1" destOrd="0" presId="urn:microsoft.com/office/officeart/2018/2/layout/IconVerticalSolidList"/>
    <dgm:cxn modelId="{FF37808D-AD36-4971-92A7-E47B6AA29FF1}" type="presParOf" srcId="{740058B5-5C59-461E-B9EA-A5524130EA58}" destId="{E228DA86-6C98-449A-A1CF-1AB2BC59D657}" srcOrd="2" destOrd="0" presId="urn:microsoft.com/office/officeart/2018/2/layout/IconVerticalSolidList"/>
    <dgm:cxn modelId="{71839DD7-2340-48FE-AC50-73BA17086F9B}" type="presParOf" srcId="{E228DA86-6C98-449A-A1CF-1AB2BC59D657}" destId="{196108E9-7CC3-4544-8EA6-3BA47EFD138E}" srcOrd="0" destOrd="0" presId="urn:microsoft.com/office/officeart/2018/2/layout/IconVerticalSolidList"/>
    <dgm:cxn modelId="{6986D41D-3E35-4431-A131-F378641309CF}" type="presParOf" srcId="{E228DA86-6C98-449A-A1CF-1AB2BC59D657}" destId="{3B0B0BD0-EECC-47B0-94AD-8821B60AB1B8}" srcOrd="1" destOrd="0" presId="urn:microsoft.com/office/officeart/2018/2/layout/IconVerticalSolidList"/>
    <dgm:cxn modelId="{6929B968-6D1F-4F70-AB7C-4393BF27A08F}" type="presParOf" srcId="{E228DA86-6C98-449A-A1CF-1AB2BC59D657}" destId="{7D4EB23B-8023-4121-A3C9-620359156F0A}" srcOrd="2" destOrd="0" presId="urn:microsoft.com/office/officeart/2018/2/layout/IconVerticalSolidList"/>
    <dgm:cxn modelId="{4B2BFC14-E72B-412A-8EB2-D79F008D8B97}" type="presParOf" srcId="{E228DA86-6C98-449A-A1CF-1AB2BC59D657}" destId="{51FF67F4-ABB2-4414-83EE-3AEDDF5E5EE1}" srcOrd="3" destOrd="0" presId="urn:microsoft.com/office/officeart/2018/2/layout/IconVerticalSolidList"/>
    <dgm:cxn modelId="{24F474CB-3433-4301-B344-5738AB3BA9B6}" type="presParOf" srcId="{740058B5-5C59-461E-B9EA-A5524130EA58}" destId="{DC814FC7-D8B9-4699-9303-B49F3484DF6F}" srcOrd="3" destOrd="0" presId="urn:microsoft.com/office/officeart/2018/2/layout/IconVerticalSolidList"/>
    <dgm:cxn modelId="{43DE2A3D-4C00-4301-A901-5AAF410299FF}" type="presParOf" srcId="{740058B5-5C59-461E-B9EA-A5524130EA58}" destId="{9FC3B3F9-2371-42B9-8AA1-C0046AD87E3B}" srcOrd="4" destOrd="0" presId="urn:microsoft.com/office/officeart/2018/2/layout/IconVerticalSolidList"/>
    <dgm:cxn modelId="{BBAA7A82-8B5B-4E92-A31E-152E5C37B17B}" type="presParOf" srcId="{9FC3B3F9-2371-42B9-8AA1-C0046AD87E3B}" destId="{258EC994-AB83-483F-A848-7AA045B34700}" srcOrd="0" destOrd="0" presId="urn:microsoft.com/office/officeart/2018/2/layout/IconVerticalSolidList"/>
    <dgm:cxn modelId="{39FFD780-9337-477C-B278-EE89C63E6FFA}" type="presParOf" srcId="{9FC3B3F9-2371-42B9-8AA1-C0046AD87E3B}" destId="{11475847-E211-43DE-A566-919C52142620}" srcOrd="1" destOrd="0" presId="urn:microsoft.com/office/officeart/2018/2/layout/IconVerticalSolidList"/>
    <dgm:cxn modelId="{10D31669-B657-4A7A-98BD-4BB63A3119CF}" type="presParOf" srcId="{9FC3B3F9-2371-42B9-8AA1-C0046AD87E3B}" destId="{ABBB5A1C-8D2F-47A4-A616-B446B56AD0A8}" srcOrd="2" destOrd="0" presId="urn:microsoft.com/office/officeart/2018/2/layout/IconVerticalSolidList"/>
    <dgm:cxn modelId="{3DBA1C51-D1B1-4DC5-8E08-41FD134474D2}" type="presParOf" srcId="{9FC3B3F9-2371-42B9-8AA1-C0046AD87E3B}" destId="{79010777-945B-4554-843E-264465A3C3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54148D-FC56-44D4-B65E-61AA9692EF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EEC153C6-E15B-4F98-90FA-3C252935FA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Istio’s authorization feature - also known as Role-based Access Control (RBAC) - provides namespace-level, service-level, and method-level access control for services in an Istio Mesh.</a:t>
          </a:r>
        </a:p>
      </dgm:t>
    </dgm:pt>
    <dgm:pt modelId="{BEE40830-C5B3-4DEA-9F3B-5A2282C153FD}" type="parTrans" cxnId="{0A253A06-9AE0-447B-8D9B-26479B569EC0}">
      <dgm:prSet/>
      <dgm:spPr/>
      <dgm:t>
        <a:bodyPr/>
        <a:lstStyle/>
        <a:p>
          <a:endParaRPr lang="en-US"/>
        </a:p>
      </dgm:t>
    </dgm:pt>
    <dgm:pt modelId="{D846EED4-2C72-4327-9763-B8AF6D4EFCEB}" type="sibTrans" cxnId="{0A253A06-9AE0-447B-8D9B-26479B569EC0}">
      <dgm:prSet/>
      <dgm:spPr/>
      <dgm:t>
        <a:bodyPr/>
        <a:lstStyle/>
        <a:p>
          <a:endParaRPr lang="en-US"/>
        </a:p>
      </dgm:t>
    </dgm:pt>
    <dgm:pt modelId="{4EB36FFD-F818-44B8-9FB2-6EEB348282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configure an Istio authorization policy, you specify a ServiceRole and ServiceRoleBinding. Like other Istio configuration objects, they are defined as Kubernetes CustomResourceDefinition </a:t>
          </a:r>
          <a:r>
            <a:rPr lang="en-US" sz="3000">
              <a:solidFill>
                <a:srgbClr val="010000"/>
              </a:solidFill>
              <a:latin typeface="Calibri Light" panose="020F0302020204030204"/>
            </a:rPr>
            <a:t>(</a:t>
          </a:r>
          <a:r>
            <a:rPr lang="en-US" sz="3000" b="1">
              <a:solidFill>
                <a:srgbClr val="010000"/>
              </a:solidFill>
              <a:latin typeface="Calibri Light" panose="020F0302020204030204"/>
            </a:rPr>
            <a:t>CRD)</a:t>
          </a:r>
          <a:r>
            <a:rPr lang="en-US"/>
            <a:t> objects.</a:t>
          </a:r>
        </a:p>
      </dgm:t>
    </dgm:pt>
    <dgm:pt modelId="{8B29896C-E719-4188-91A2-D61D8BBE9200}" type="parTrans" cxnId="{6A447269-256A-4CD7-A24E-8C76C8ABFBF0}">
      <dgm:prSet/>
      <dgm:spPr/>
      <dgm:t>
        <a:bodyPr/>
        <a:lstStyle/>
        <a:p>
          <a:endParaRPr lang="en-US"/>
        </a:p>
      </dgm:t>
    </dgm:pt>
    <dgm:pt modelId="{C91EEC66-D991-4100-B55B-FF32D2B914AB}" type="sibTrans" cxnId="{6A447269-256A-4CD7-A24E-8C76C8ABFBF0}">
      <dgm:prSet/>
      <dgm:spPr/>
      <dgm:t>
        <a:bodyPr/>
        <a:lstStyle/>
        <a:p>
          <a:endParaRPr lang="en-US"/>
        </a:p>
      </dgm:t>
    </dgm:pt>
    <dgm:pt modelId="{427DB8B6-52A8-491E-9D79-3A81C23D34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ServiceRole defines a group of permissions to access services.</a:t>
          </a:r>
        </a:p>
      </dgm:t>
    </dgm:pt>
    <dgm:pt modelId="{26D24041-3ECB-4225-B182-0717A1168473}" type="parTrans" cxnId="{28DA4214-763D-4D46-849F-43A9CAAD8548}">
      <dgm:prSet/>
      <dgm:spPr/>
      <dgm:t>
        <a:bodyPr/>
        <a:lstStyle/>
        <a:p>
          <a:endParaRPr lang="en-US"/>
        </a:p>
      </dgm:t>
    </dgm:pt>
    <dgm:pt modelId="{52C43377-22F7-415C-86AA-035D9F9A0CCC}" type="sibTrans" cxnId="{28DA4214-763D-4D46-849F-43A9CAAD8548}">
      <dgm:prSet/>
      <dgm:spPr/>
      <dgm:t>
        <a:bodyPr/>
        <a:lstStyle/>
        <a:p>
          <a:endParaRPr lang="en-US"/>
        </a:p>
      </dgm:t>
    </dgm:pt>
    <dgm:pt modelId="{9591850A-E63F-4EBC-B44F-2407173A9D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ServiceRoleBinding grants a ServiceRole to particular subjects, such as a user, a group, or a service.</a:t>
          </a:r>
        </a:p>
      </dgm:t>
    </dgm:pt>
    <dgm:pt modelId="{4B56B021-141B-4FE8-A39C-C4BDB6CA0263}" type="parTrans" cxnId="{C9E45AAD-40F6-4402-B7C1-B46A9C4FFD9E}">
      <dgm:prSet/>
      <dgm:spPr/>
      <dgm:t>
        <a:bodyPr/>
        <a:lstStyle/>
        <a:p>
          <a:endParaRPr lang="en-US"/>
        </a:p>
      </dgm:t>
    </dgm:pt>
    <dgm:pt modelId="{C193BA47-00C3-4D5F-BC80-81D9B7CB2735}" type="sibTrans" cxnId="{C9E45AAD-40F6-4402-B7C1-B46A9C4FFD9E}">
      <dgm:prSet/>
      <dgm:spPr/>
      <dgm:t>
        <a:bodyPr/>
        <a:lstStyle/>
        <a:p>
          <a:endParaRPr lang="en-US"/>
        </a:p>
      </dgm:t>
    </dgm:pt>
    <dgm:pt modelId="{B3DEF079-27B8-4C24-99F8-95465DF0485B}" type="pres">
      <dgm:prSet presAssocID="{9654148D-FC56-44D4-B65E-61AA9692EF51}" presName="root" presStyleCnt="0">
        <dgm:presLayoutVars>
          <dgm:dir/>
          <dgm:resizeHandles val="exact"/>
        </dgm:presLayoutVars>
      </dgm:prSet>
      <dgm:spPr/>
    </dgm:pt>
    <dgm:pt modelId="{27A91603-40BC-45F3-A2AA-E76B8E8B6F0A}" type="pres">
      <dgm:prSet presAssocID="{EEC153C6-E15B-4F98-90FA-3C252935FA6A}" presName="compNode" presStyleCnt="0"/>
      <dgm:spPr/>
    </dgm:pt>
    <dgm:pt modelId="{B8A72DCA-7992-401E-985B-E5037075C55A}" type="pres">
      <dgm:prSet presAssocID="{EEC153C6-E15B-4F98-90FA-3C252935FA6A}" presName="bgRect" presStyleLbl="bgShp" presStyleIdx="0" presStyleCnt="4"/>
      <dgm:spPr/>
    </dgm:pt>
    <dgm:pt modelId="{3C509BD6-2A10-459E-9B8A-80DBB5590ED2}" type="pres">
      <dgm:prSet presAssocID="{EEC153C6-E15B-4F98-90FA-3C252935FA6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CD0F266-87BD-415C-B694-DCF8C3A3D46D}" type="pres">
      <dgm:prSet presAssocID="{EEC153C6-E15B-4F98-90FA-3C252935FA6A}" presName="spaceRect" presStyleCnt="0"/>
      <dgm:spPr/>
    </dgm:pt>
    <dgm:pt modelId="{60316A52-C61D-4F37-8333-C7A18D16A22B}" type="pres">
      <dgm:prSet presAssocID="{EEC153C6-E15B-4F98-90FA-3C252935FA6A}" presName="parTx" presStyleLbl="revTx" presStyleIdx="0" presStyleCnt="4">
        <dgm:presLayoutVars>
          <dgm:chMax val="0"/>
          <dgm:chPref val="0"/>
        </dgm:presLayoutVars>
      </dgm:prSet>
      <dgm:spPr/>
    </dgm:pt>
    <dgm:pt modelId="{7A7B412A-BA17-4181-872E-33070A9DF927}" type="pres">
      <dgm:prSet presAssocID="{D846EED4-2C72-4327-9763-B8AF6D4EFCEB}" presName="sibTrans" presStyleCnt="0"/>
      <dgm:spPr/>
    </dgm:pt>
    <dgm:pt modelId="{B14D4CB6-A744-417C-85FB-2E49D2B83E50}" type="pres">
      <dgm:prSet presAssocID="{4EB36FFD-F818-44B8-9FB2-6EEB34828260}" presName="compNode" presStyleCnt="0"/>
      <dgm:spPr/>
    </dgm:pt>
    <dgm:pt modelId="{F37E7889-BE8C-41AE-8064-FDD57B740C25}" type="pres">
      <dgm:prSet presAssocID="{4EB36FFD-F818-44B8-9FB2-6EEB34828260}" presName="bgRect" presStyleLbl="bgShp" presStyleIdx="1" presStyleCnt="4"/>
      <dgm:spPr/>
    </dgm:pt>
    <dgm:pt modelId="{76C52E9A-9C1F-4869-9CD4-F6A7B8E9C2A7}" type="pres">
      <dgm:prSet presAssocID="{4EB36FFD-F818-44B8-9FB2-6EEB348282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ED9BCFD-90A7-4166-9407-84936CC0AF32}" type="pres">
      <dgm:prSet presAssocID="{4EB36FFD-F818-44B8-9FB2-6EEB34828260}" presName="spaceRect" presStyleCnt="0"/>
      <dgm:spPr/>
    </dgm:pt>
    <dgm:pt modelId="{2DA969D2-6C77-4BC1-9C7D-B94794E108A6}" type="pres">
      <dgm:prSet presAssocID="{4EB36FFD-F818-44B8-9FB2-6EEB34828260}" presName="parTx" presStyleLbl="revTx" presStyleIdx="1" presStyleCnt="4">
        <dgm:presLayoutVars>
          <dgm:chMax val="0"/>
          <dgm:chPref val="0"/>
        </dgm:presLayoutVars>
      </dgm:prSet>
      <dgm:spPr/>
    </dgm:pt>
    <dgm:pt modelId="{0259C34C-4B8C-489B-AAAB-735A8BD9EFDD}" type="pres">
      <dgm:prSet presAssocID="{C91EEC66-D991-4100-B55B-FF32D2B914AB}" presName="sibTrans" presStyleCnt="0"/>
      <dgm:spPr/>
    </dgm:pt>
    <dgm:pt modelId="{39D0A9AA-262F-48BA-884C-B390791B1886}" type="pres">
      <dgm:prSet presAssocID="{427DB8B6-52A8-491E-9D79-3A81C23D34EB}" presName="compNode" presStyleCnt="0"/>
      <dgm:spPr/>
    </dgm:pt>
    <dgm:pt modelId="{D01A7588-2D9B-4F8A-8020-D4C6A8364200}" type="pres">
      <dgm:prSet presAssocID="{427DB8B6-52A8-491E-9D79-3A81C23D34EB}" presName="bgRect" presStyleLbl="bgShp" presStyleIdx="2" presStyleCnt="4"/>
      <dgm:spPr/>
    </dgm:pt>
    <dgm:pt modelId="{AFD59928-D0B9-4044-A113-077EA64C4DB8}" type="pres">
      <dgm:prSet presAssocID="{427DB8B6-52A8-491E-9D79-3A81C23D34E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F8560E7-CC28-4F72-8FED-3485766A6D05}" type="pres">
      <dgm:prSet presAssocID="{427DB8B6-52A8-491E-9D79-3A81C23D34EB}" presName="spaceRect" presStyleCnt="0"/>
      <dgm:spPr/>
    </dgm:pt>
    <dgm:pt modelId="{5CB795E9-4E7B-4AA1-9632-A3AD103B2C52}" type="pres">
      <dgm:prSet presAssocID="{427DB8B6-52A8-491E-9D79-3A81C23D34EB}" presName="parTx" presStyleLbl="revTx" presStyleIdx="2" presStyleCnt="4">
        <dgm:presLayoutVars>
          <dgm:chMax val="0"/>
          <dgm:chPref val="0"/>
        </dgm:presLayoutVars>
      </dgm:prSet>
      <dgm:spPr/>
    </dgm:pt>
    <dgm:pt modelId="{8D35F289-546D-497C-8C96-0C7DC535A03C}" type="pres">
      <dgm:prSet presAssocID="{52C43377-22F7-415C-86AA-035D9F9A0CCC}" presName="sibTrans" presStyleCnt="0"/>
      <dgm:spPr/>
    </dgm:pt>
    <dgm:pt modelId="{31E13789-8928-4118-B34A-6996E8325D39}" type="pres">
      <dgm:prSet presAssocID="{9591850A-E63F-4EBC-B44F-2407173A9DF1}" presName="compNode" presStyleCnt="0"/>
      <dgm:spPr/>
    </dgm:pt>
    <dgm:pt modelId="{5DAF0F41-F04B-42BB-8D63-23DBCCA79D6C}" type="pres">
      <dgm:prSet presAssocID="{9591850A-E63F-4EBC-B44F-2407173A9DF1}" presName="bgRect" presStyleLbl="bgShp" presStyleIdx="3" presStyleCnt="4"/>
      <dgm:spPr/>
    </dgm:pt>
    <dgm:pt modelId="{B679A84F-9C0F-482D-A858-B3398C264080}" type="pres">
      <dgm:prSet presAssocID="{9591850A-E63F-4EBC-B44F-2407173A9D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E96A68D-690E-479A-A46C-AF0F95685AE3}" type="pres">
      <dgm:prSet presAssocID="{9591850A-E63F-4EBC-B44F-2407173A9DF1}" presName="spaceRect" presStyleCnt="0"/>
      <dgm:spPr/>
    </dgm:pt>
    <dgm:pt modelId="{3FBF079F-3EB0-4091-81A2-6F04E7333AD2}" type="pres">
      <dgm:prSet presAssocID="{9591850A-E63F-4EBC-B44F-2407173A9DF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A253A06-9AE0-447B-8D9B-26479B569EC0}" srcId="{9654148D-FC56-44D4-B65E-61AA9692EF51}" destId="{EEC153C6-E15B-4F98-90FA-3C252935FA6A}" srcOrd="0" destOrd="0" parTransId="{BEE40830-C5B3-4DEA-9F3B-5A2282C153FD}" sibTransId="{D846EED4-2C72-4327-9763-B8AF6D4EFCEB}"/>
    <dgm:cxn modelId="{2960CC06-BA19-44C3-A1A6-FA66B809A904}" type="presOf" srcId="{EEC153C6-E15B-4F98-90FA-3C252935FA6A}" destId="{60316A52-C61D-4F37-8333-C7A18D16A22B}" srcOrd="0" destOrd="0" presId="urn:microsoft.com/office/officeart/2018/2/layout/IconVerticalSolidList"/>
    <dgm:cxn modelId="{28DA4214-763D-4D46-849F-43A9CAAD8548}" srcId="{9654148D-FC56-44D4-B65E-61AA9692EF51}" destId="{427DB8B6-52A8-491E-9D79-3A81C23D34EB}" srcOrd="2" destOrd="0" parTransId="{26D24041-3ECB-4225-B182-0717A1168473}" sibTransId="{52C43377-22F7-415C-86AA-035D9F9A0CCC}"/>
    <dgm:cxn modelId="{6A447269-256A-4CD7-A24E-8C76C8ABFBF0}" srcId="{9654148D-FC56-44D4-B65E-61AA9692EF51}" destId="{4EB36FFD-F818-44B8-9FB2-6EEB34828260}" srcOrd="1" destOrd="0" parTransId="{8B29896C-E719-4188-91A2-D61D8BBE9200}" sibTransId="{C91EEC66-D991-4100-B55B-FF32D2B914AB}"/>
    <dgm:cxn modelId="{5F89DB72-E00D-4F2E-B773-34444D4683CD}" type="presOf" srcId="{4EB36FFD-F818-44B8-9FB2-6EEB34828260}" destId="{2DA969D2-6C77-4BC1-9C7D-B94794E108A6}" srcOrd="0" destOrd="0" presId="urn:microsoft.com/office/officeart/2018/2/layout/IconVerticalSolidList"/>
    <dgm:cxn modelId="{C9E45AAD-40F6-4402-B7C1-B46A9C4FFD9E}" srcId="{9654148D-FC56-44D4-B65E-61AA9692EF51}" destId="{9591850A-E63F-4EBC-B44F-2407173A9DF1}" srcOrd="3" destOrd="0" parTransId="{4B56B021-141B-4FE8-A39C-C4BDB6CA0263}" sibTransId="{C193BA47-00C3-4D5F-BC80-81D9B7CB2735}"/>
    <dgm:cxn modelId="{013E96B3-4CD9-4540-9A1C-96365163D77F}" type="presOf" srcId="{427DB8B6-52A8-491E-9D79-3A81C23D34EB}" destId="{5CB795E9-4E7B-4AA1-9632-A3AD103B2C52}" srcOrd="0" destOrd="0" presId="urn:microsoft.com/office/officeart/2018/2/layout/IconVerticalSolidList"/>
    <dgm:cxn modelId="{CA7831D2-B297-46F0-A25E-2BEA83B49A84}" type="presOf" srcId="{9654148D-FC56-44D4-B65E-61AA9692EF51}" destId="{B3DEF079-27B8-4C24-99F8-95465DF0485B}" srcOrd="0" destOrd="0" presId="urn:microsoft.com/office/officeart/2018/2/layout/IconVerticalSolidList"/>
    <dgm:cxn modelId="{F17DA2DF-CD9C-4774-89DC-BF3821C21A0E}" type="presOf" srcId="{9591850A-E63F-4EBC-B44F-2407173A9DF1}" destId="{3FBF079F-3EB0-4091-81A2-6F04E7333AD2}" srcOrd="0" destOrd="0" presId="urn:microsoft.com/office/officeart/2018/2/layout/IconVerticalSolidList"/>
    <dgm:cxn modelId="{A5A12619-85F3-40BC-BC42-E0D1FC73A2FB}" type="presParOf" srcId="{B3DEF079-27B8-4C24-99F8-95465DF0485B}" destId="{27A91603-40BC-45F3-A2AA-E76B8E8B6F0A}" srcOrd="0" destOrd="0" presId="urn:microsoft.com/office/officeart/2018/2/layout/IconVerticalSolidList"/>
    <dgm:cxn modelId="{0ADFFC18-190D-4F94-A880-C239AF152791}" type="presParOf" srcId="{27A91603-40BC-45F3-A2AA-E76B8E8B6F0A}" destId="{B8A72DCA-7992-401E-985B-E5037075C55A}" srcOrd="0" destOrd="0" presId="urn:microsoft.com/office/officeart/2018/2/layout/IconVerticalSolidList"/>
    <dgm:cxn modelId="{69148693-F088-40A5-86A9-5610761E76A0}" type="presParOf" srcId="{27A91603-40BC-45F3-A2AA-E76B8E8B6F0A}" destId="{3C509BD6-2A10-459E-9B8A-80DBB5590ED2}" srcOrd="1" destOrd="0" presId="urn:microsoft.com/office/officeart/2018/2/layout/IconVerticalSolidList"/>
    <dgm:cxn modelId="{AD4B3E5F-FAD7-4AC4-818D-CA8354121C6E}" type="presParOf" srcId="{27A91603-40BC-45F3-A2AA-E76B8E8B6F0A}" destId="{4CD0F266-87BD-415C-B694-DCF8C3A3D46D}" srcOrd="2" destOrd="0" presId="urn:microsoft.com/office/officeart/2018/2/layout/IconVerticalSolidList"/>
    <dgm:cxn modelId="{3CB4B98D-F3B2-45C9-B4E7-DFCC52943F82}" type="presParOf" srcId="{27A91603-40BC-45F3-A2AA-E76B8E8B6F0A}" destId="{60316A52-C61D-4F37-8333-C7A18D16A22B}" srcOrd="3" destOrd="0" presId="urn:microsoft.com/office/officeart/2018/2/layout/IconVerticalSolidList"/>
    <dgm:cxn modelId="{D0AB099F-3556-486A-BA46-B80A3C239D4A}" type="presParOf" srcId="{B3DEF079-27B8-4C24-99F8-95465DF0485B}" destId="{7A7B412A-BA17-4181-872E-33070A9DF927}" srcOrd="1" destOrd="0" presId="urn:microsoft.com/office/officeart/2018/2/layout/IconVerticalSolidList"/>
    <dgm:cxn modelId="{D4E7854C-D808-4BCB-8A21-4BC0802CAE2E}" type="presParOf" srcId="{B3DEF079-27B8-4C24-99F8-95465DF0485B}" destId="{B14D4CB6-A744-417C-85FB-2E49D2B83E50}" srcOrd="2" destOrd="0" presId="urn:microsoft.com/office/officeart/2018/2/layout/IconVerticalSolidList"/>
    <dgm:cxn modelId="{53278027-37D8-4964-B132-37205D88C4FC}" type="presParOf" srcId="{B14D4CB6-A744-417C-85FB-2E49D2B83E50}" destId="{F37E7889-BE8C-41AE-8064-FDD57B740C25}" srcOrd="0" destOrd="0" presId="urn:microsoft.com/office/officeart/2018/2/layout/IconVerticalSolidList"/>
    <dgm:cxn modelId="{ABF63755-29FE-4C1A-8FA8-1F0BFF63FDF4}" type="presParOf" srcId="{B14D4CB6-A744-417C-85FB-2E49D2B83E50}" destId="{76C52E9A-9C1F-4869-9CD4-F6A7B8E9C2A7}" srcOrd="1" destOrd="0" presId="urn:microsoft.com/office/officeart/2018/2/layout/IconVerticalSolidList"/>
    <dgm:cxn modelId="{104A529A-AD9E-4D8F-8347-1AEFAF292DC0}" type="presParOf" srcId="{B14D4CB6-A744-417C-85FB-2E49D2B83E50}" destId="{CED9BCFD-90A7-4166-9407-84936CC0AF32}" srcOrd="2" destOrd="0" presId="urn:microsoft.com/office/officeart/2018/2/layout/IconVerticalSolidList"/>
    <dgm:cxn modelId="{6DB25EDB-6A81-4000-8276-63E2D1AB5097}" type="presParOf" srcId="{B14D4CB6-A744-417C-85FB-2E49D2B83E50}" destId="{2DA969D2-6C77-4BC1-9C7D-B94794E108A6}" srcOrd="3" destOrd="0" presId="urn:microsoft.com/office/officeart/2018/2/layout/IconVerticalSolidList"/>
    <dgm:cxn modelId="{8BC53BDE-CE14-4FFF-AED9-CF719FD53639}" type="presParOf" srcId="{B3DEF079-27B8-4C24-99F8-95465DF0485B}" destId="{0259C34C-4B8C-489B-AAAB-735A8BD9EFDD}" srcOrd="3" destOrd="0" presId="urn:microsoft.com/office/officeart/2018/2/layout/IconVerticalSolidList"/>
    <dgm:cxn modelId="{41F797A4-2BFB-4370-8471-8785BB41AB65}" type="presParOf" srcId="{B3DEF079-27B8-4C24-99F8-95465DF0485B}" destId="{39D0A9AA-262F-48BA-884C-B390791B1886}" srcOrd="4" destOrd="0" presId="urn:microsoft.com/office/officeart/2018/2/layout/IconVerticalSolidList"/>
    <dgm:cxn modelId="{FD02D22A-6326-414A-AD17-99F1D455B29D}" type="presParOf" srcId="{39D0A9AA-262F-48BA-884C-B390791B1886}" destId="{D01A7588-2D9B-4F8A-8020-D4C6A8364200}" srcOrd="0" destOrd="0" presId="urn:microsoft.com/office/officeart/2018/2/layout/IconVerticalSolidList"/>
    <dgm:cxn modelId="{0D36C534-8EEE-4A83-82AB-AC4A3B553415}" type="presParOf" srcId="{39D0A9AA-262F-48BA-884C-B390791B1886}" destId="{AFD59928-D0B9-4044-A113-077EA64C4DB8}" srcOrd="1" destOrd="0" presId="urn:microsoft.com/office/officeart/2018/2/layout/IconVerticalSolidList"/>
    <dgm:cxn modelId="{7405B4BC-BFF9-4C7A-AFC9-A01DB5DE4F2B}" type="presParOf" srcId="{39D0A9AA-262F-48BA-884C-B390791B1886}" destId="{CF8560E7-CC28-4F72-8FED-3485766A6D05}" srcOrd="2" destOrd="0" presId="urn:microsoft.com/office/officeart/2018/2/layout/IconVerticalSolidList"/>
    <dgm:cxn modelId="{DE2EB131-3FB4-4767-BCF8-41DB6E9EEE16}" type="presParOf" srcId="{39D0A9AA-262F-48BA-884C-B390791B1886}" destId="{5CB795E9-4E7B-4AA1-9632-A3AD103B2C52}" srcOrd="3" destOrd="0" presId="urn:microsoft.com/office/officeart/2018/2/layout/IconVerticalSolidList"/>
    <dgm:cxn modelId="{517BE2A1-E148-4588-BFD9-FB0A72F4EEEB}" type="presParOf" srcId="{B3DEF079-27B8-4C24-99F8-95465DF0485B}" destId="{8D35F289-546D-497C-8C96-0C7DC535A03C}" srcOrd="5" destOrd="0" presId="urn:microsoft.com/office/officeart/2018/2/layout/IconVerticalSolidList"/>
    <dgm:cxn modelId="{7366901A-A699-449E-AD81-6410D838FDA6}" type="presParOf" srcId="{B3DEF079-27B8-4C24-99F8-95465DF0485B}" destId="{31E13789-8928-4118-B34A-6996E8325D39}" srcOrd="6" destOrd="0" presId="urn:microsoft.com/office/officeart/2018/2/layout/IconVerticalSolidList"/>
    <dgm:cxn modelId="{7168CC91-642D-4A6E-BA94-36668C4DF7BB}" type="presParOf" srcId="{31E13789-8928-4118-B34A-6996E8325D39}" destId="{5DAF0F41-F04B-42BB-8D63-23DBCCA79D6C}" srcOrd="0" destOrd="0" presId="urn:microsoft.com/office/officeart/2018/2/layout/IconVerticalSolidList"/>
    <dgm:cxn modelId="{6EECDE50-DCC2-42FA-9D9D-CB246855EF51}" type="presParOf" srcId="{31E13789-8928-4118-B34A-6996E8325D39}" destId="{B679A84F-9C0F-482D-A858-B3398C264080}" srcOrd="1" destOrd="0" presId="urn:microsoft.com/office/officeart/2018/2/layout/IconVerticalSolidList"/>
    <dgm:cxn modelId="{0F50E44D-9CE1-4744-B453-302F76E64B06}" type="presParOf" srcId="{31E13789-8928-4118-B34A-6996E8325D39}" destId="{3E96A68D-690E-479A-A46C-AF0F95685AE3}" srcOrd="2" destOrd="0" presId="urn:microsoft.com/office/officeart/2018/2/layout/IconVerticalSolidList"/>
    <dgm:cxn modelId="{519F5747-9E67-478F-950F-0F0D93F9CA7C}" type="presParOf" srcId="{31E13789-8928-4118-B34A-6996E8325D39}" destId="{3FBF079F-3EB0-4091-81A2-6F04E7333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E0F31-8058-4B09-BFA6-095777D177A4}">
      <dsp:nvSpPr>
        <dsp:cNvPr id="0" name=""/>
        <dsp:cNvSpPr/>
      </dsp:nvSpPr>
      <dsp:spPr>
        <a:xfrm>
          <a:off x="0" y="5520"/>
          <a:ext cx="10515600" cy="625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D8679-D1A5-475E-9FA1-B368B57592DA}">
      <dsp:nvSpPr>
        <dsp:cNvPr id="0" name=""/>
        <dsp:cNvSpPr/>
      </dsp:nvSpPr>
      <dsp:spPr>
        <a:xfrm>
          <a:off x="189252" y="146287"/>
          <a:ext cx="344431" cy="344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AD5DF-E7F9-44B2-921F-5868714BE1AF}">
      <dsp:nvSpPr>
        <dsp:cNvPr id="0" name=""/>
        <dsp:cNvSpPr/>
      </dsp:nvSpPr>
      <dsp:spPr>
        <a:xfrm>
          <a:off x="722937" y="5520"/>
          <a:ext cx="9738475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hlinkClick xmlns:r="http://schemas.openxmlformats.org/officeDocument/2006/relationships" r:id="rId3"/>
            </a:rPr>
            <a:t>Istio</a:t>
          </a:r>
          <a:r>
            <a:rPr lang="en-US" sz="1400" kern="1200"/>
            <a:t> is an open source framework for connecting, monitoring, and securing microservices, including services running on Kubernetes Engine. It lets you create a network of deployed services with load balancing, service-to-service authentication, monitoring, and more, without requiring any changes in service code</a:t>
          </a:r>
        </a:p>
      </dsp:txBody>
      <dsp:txXfrm>
        <a:off x="722937" y="5520"/>
        <a:ext cx="9738475" cy="723382"/>
      </dsp:txXfrm>
    </dsp:sp>
    <dsp:sp modelId="{D38FA402-A0EB-4097-9F31-3756292306DB}">
      <dsp:nvSpPr>
        <dsp:cNvPr id="0" name=""/>
        <dsp:cNvSpPr/>
      </dsp:nvSpPr>
      <dsp:spPr>
        <a:xfrm>
          <a:off x="0" y="909749"/>
          <a:ext cx="10515600" cy="625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0EEC0-7159-43D9-8E7F-C7BB60E49130}">
      <dsp:nvSpPr>
        <dsp:cNvPr id="0" name=""/>
        <dsp:cNvSpPr/>
      </dsp:nvSpPr>
      <dsp:spPr>
        <a:xfrm>
          <a:off x="189252" y="1050515"/>
          <a:ext cx="344431" cy="34409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1964B-E80E-4D1B-9CF8-58C39B40D1BD}">
      <dsp:nvSpPr>
        <dsp:cNvPr id="0" name=""/>
        <dsp:cNvSpPr/>
      </dsp:nvSpPr>
      <dsp:spPr>
        <a:xfrm>
          <a:off x="722937" y="909749"/>
          <a:ext cx="9738475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hlinkClick xmlns:r="http://schemas.openxmlformats.org/officeDocument/2006/relationships" r:id="rId3"/>
            </a:rPr>
            <a:t>Istio</a:t>
          </a:r>
          <a:r>
            <a:rPr lang="en-US" sz="1400" kern="1200"/>
            <a:t> is an Open Source project (developed in partnership between teams from Google, IBM, and Lyft) that solves all the following problems:</a:t>
          </a:r>
        </a:p>
      </dsp:txBody>
      <dsp:txXfrm>
        <a:off x="722937" y="909749"/>
        <a:ext cx="9738475" cy="723382"/>
      </dsp:txXfrm>
    </dsp:sp>
    <dsp:sp modelId="{D20FFA98-0203-4EEE-BD20-C742EE051185}">
      <dsp:nvSpPr>
        <dsp:cNvPr id="0" name=""/>
        <dsp:cNvSpPr/>
      </dsp:nvSpPr>
      <dsp:spPr>
        <a:xfrm>
          <a:off x="0" y="1813977"/>
          <a:ext cx="10515600" cy="625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562B1-21CF-4B96-AD8E-AA92D754222A}">
      <dsp:nvSpPr>
        <dsp:cNvPr id="0" name=""/>
        <dsp:cNvSpPr/>
      </dsp:nvSpPr>
      <dsp:spPr>
        <a:xfrm>
          <a:off x="189252" y="1954744"/>
          <a:ext cx="344431" cy="34409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D2B78-433D-4822-99CE-D1361BBA30CA}">
      <dsp:nvSpPr>
        <dsp:cNvPr id="0" name=""/>
        <dsp:cNvSpPr/>
      </dsp:nvSpPr>
      <dsp:spPr>
        <a:xfrm>
          <a:off x="722937" y="1813977"/>
          <a:ext cx="9738475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</a:t>
          </a:r>
          <a:r>
            <a:rPr lang="en-US" sz="1400" b="1" kern="1200"/>
            <a:t>Traffic management</a:t>
          </a:r>
          <a:r>
            <a:rPr lang="en-US" sz="1400" kern="1200"/>
            <a:t>: Timeouts, retries, canary rollouts,</a:t>
          </a:r>
        </a:p>
      </dsp:txBody>
      <dsp:txXfrm>
        <a:off x="722937" y="1813977"/>
        <a:ext cx="9738475" cy="723382"/>
      </dsp:txXfrm>
    </dsp:sp>
    <dsp:sp modelId="{FA5C54D8-0A3F-48E1-88F8-6348C60A340C}">
      <dsp:nvSpPr>
        <dsp:cNvPr id="0" name=""/>
        <dsp:cNvSpPr/>
      </dsp:nvSpPr>
      <dsp:spPr>
        <a:xfrm>
          <a:off x="0" y="2718206"/>
          <a:ext cx="10515600" cy="625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F97E3-79C5-4461-A4FE-0202D1EC3438}">
      <dsp:nvSpPr>
        <dsp:cNvPr id="0" name=""/>
        <dsp:cNvSpPr/>
      </dsp:nvSpPr>
      <dsp:spPr>
        <a:xfrm>
          <a:off x="189252" y="2858972"/>
          <a:ext cx="344431" cy="34409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68DB7-842F-42E6-8C0E-28FE9D08F922}">
      <dsp:nvSpPr>
        <dsp:cNvPr id="0" name=""/>
        <dsp:cNvSpPr/>
      </dsp:nvSpPr>
      <dsp:spPr>
        <a:xfrm>
          <a:off x="722937" y="2718206"/>
          <a:ext cx="9738475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-Security: </a:t>
          </a:r>
          <a:r>
            <a:rPr lang="en-US" sz="1400" kern="1200"/>
            <a:t>End-user Authentication and Authorization,</a:t>
          </a:r>
        </a:p>
      </dsp:txBody>
      <dsp:txXfrm>
        <a:off x="722937" y="2718206"/>
        <a:ext cx="9738475" cy="723382"/>
      </dsp:txXfrm>
    </dsp:sp>
    <dsp:sp modelId="{45691C28-77B6-4828-B37A-14A7C0A69CC0}">
      <dsp:nvSpPr>
        <dsp:cNvPr id="0" name=""/>
        <dsp:cNvSpPr/>
      </dsp:nvSpPr>
      <dsp:spPr>
        <a:xfrm>
          <a:off x="0" y="3622434"/>
          <a:ext cx="10515600" cy="625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7DE88-186C-4DCE-8F99-570690E316D9}">
      <dsp:nvSpPr>
        <dsp:cNvPr id="0" name=""/>
        <dsp:cNvSpPr/>
      </dsp:nvSpPr>
      <dsp:spPr>
        <a:xfrm>
          <a:off x="189252" y="3763200"/>
          <a:ext cx="344431" cy="34409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3041B-7D4B-4A63-B7E6-28FDDF59B863}">
      <dsp:nvSpPr>
        <dsp:cNvPr id="0" name=""/>
        <dsp:cNvSpPr/>
      </dsp:nvSpPr>
      <dsp:spPr>
        <a:xfrm>
          <a:off x="722937" y="3622434"/>
          <a:ext cx="9738475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-Observability:</a:t>
          </a:r>
          <a:r>
            <a:rPr lang="en-US" sz="1400" kern="1200"/>
            <a:t> Tracing, monitoring, and logging</a:t>
          </a:r>
        </a:p>
      </dsp:txBody>
      <dsp:txXfrm>
        <a:off x="722937" y="3622434"/>
        <a:ext cx="9738475" cy="723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A8EB2-9C08-4014-810F-46541D044729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C98636-8A85-4F9F-888B-43BC3E500C2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2B584B-519B-4309-B1EC-DE5F206CC454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 </a:t>
          </a:r>
          <a:r>
            <a:rPr lang="en-US" sz="1700" i="1" kern="1200"/>
            <a:t>Pod</a:t>
          </a:r>
          <a:r>
            <a:rPr lang="en-US" sz="1700" kern="1200"/>
            <a:t> is the basic building block of Kubernetes–the smallest and simplest unit in the Kubernetes object model that you create or deploy. A Pod represents a running process on your cluster.</a:t>
          </a:r>
        </a:p>
      </dsp:txBody>
      <dsp:txXfrm>
        <a:off x="2039300" y="956381"/>
        <a:ext cx="4474303" cy="1765627"/>
      </dsp:txXfrm>
    </dsp:sp>
    <dsp:sp modelId="{E15E767E-E313-4A0A-8DB7-C0284C7D0242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6E4FFF-4AA0-4925-91F0-9462738ED634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C0A760-DBB9-41A2-8877-EC7A0536BE6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Pod encapsulates an application container (or, in some cases, multiple containers), storage resources, a unique network IP, and options that govern how the container(s) should run.</a:t>
          </a:r>
        </a:p>
      </dsp:txBody>
      <dsp:txXfrm>
        <a:off x="2039300" y="3163416"/>
        <a:ext cx="4474303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ACD22-263B-4BCF-B9C2-52FF3ACFF1B2}">
      <dsp:nvSpPr>
        <dsp:cNvPr id="0" name=""/>
        <dsp:cNvSpPr/>
      </dsp:nvSpPr>
      <dsp:spPr>
        <a:xfrm>
          <a:off x="0" y="2463084"/>
          <a:ext cx="10515600" cy="161604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 </a:t>
          </a:r>
          <a:r>
            <a:rPr lang="en-US" sz="3200" kern="1200">
              <a:hlinkClick xmlns:r="http://schemas.openxmlformats.org/officeDocument/2006/relationships" r:id="rId1"/>
            </a:rPr>
            <a:t>DestinationRule</a:t>
          </a:r>
          <a:r>
            <a:rPr lang="en-US" sz="3200" kern="1200"/>
            <a:t> configures the set of policies to be applied to a request after VirtualService routing has occurred.</a:t>
          </a:r>
        </a:p>
      </dsp:txBody>
      <dsp:txXfrm>
        <a:off x="0" y="2463084"/>
        <a:ext cx="10515600" cy="1616049"/>
      </dsp:txXfrm>
    </dsp:sp>
    <dsp:sp modelId="{4A5D2B75-5702-4938-BD34-13C9FB8C7EA6}">
      <dsp:nvSpPr>
        <dsp:cNvPr id="0" name=""/>
        <dsp:cNvSpPr/>
      </dsp:nvSpPr>
      <dsp:spPr>
        <a:xfrm rot="10800000">
          <a:off x="0" y="1840"/>
          <a:ext cx="10515600" cy="2485484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 </a:t>
          </a:r>
          <a:r>
            <a:rPr lang="en-US" sz="3200" kern="1200">
              <a:hlinkClick xmlns:r="http://schemas.openxmlformats.org/officeDocument/2006/relationships" r:id="rId1"/>
            </a:rPr>
            <a:t>VirtualService</a:t>
          </a:r>
          <a:r>
            <a:rPr lang="en-US" sz="3200" kern="1200"/>
            <a:t> defines the rules that control how requests for a service are routed within an Istio service mesh.</a:t>
          </a:r>
        </a:p>
      </dsp:txBody>
      <dsp:txXfrm rot="10800000">
        <a:off x="0" y="1840"/>
        <a:ext cx="10515600" cy="1614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40055-64C4-45C3-98EA-0EEB702327B7}">
      <dsp:nvSpPr>
        <dsp:cNvPr id="0" name=""/>
        <dsp:cNvSpPr/>
      </dsp:nvSpPr>
      <dsp:spPr>
        <a:xfrm>
          <a:off x="0" y="498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7490D-C85E-461C-8AB9-C98D9CA062FB}">
      <dsp:nvSpPr>
        <dsp:cNvPr id="0" name=""/>
        <dsp:cNvSpPr/>
      </dsp:nvSpPr>
      <dsp:spPr>
        <a:xfrm>
          <a:off x="352626" y="262782"/>
          <a:ext cx="641139" cy="641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BDB52-5648-41B8-890A-EC9AE6EAD1C1}">
      <dsp:nvSpPr>
        <dsp:cNvPr id="0" name=""/>
        <dsp:cNvSpPr/>
      </dsp:nvSpPr>
      <dsp:spPr>
        <a:xfrm>
          <a:off x="1346392" y="498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can split the traffic influx by the rule which will route x%( say x=25) of traffic for the </a:t>
          </a:r>
          <a:r>
            <a:rPr lang="en-US" sz="2100" i="1" kern="1200"/>
            <a:t>reviews</a:t>
          </a:r>
          <a:r>
            <a:rPr lang="en-US" sz="2100" kern="1200"/>
            <a:t> service to instances with the “v2” label and the remaining y% (here y=75) of traffic to “v1”. </a:t>
          </a:r>
        </a:p>
      </dsp:txBody>
      <dsp:txXfrm>
        <a:off x="1346392" y="498"/>
        <a:ext cx="9169207" cy="1165707"/>
      </dsp:txXfrm>
    </dsp:sp>
    <dsp:sp modelId="{196108E9-7CC3-4544-8EA6-3BA47EFD138E}">
      <dsp:nvSpPr>
        <dsp:cNvPr id="0" name=""/>
        <dsp:cNvSpPr/>
      </dsp:nvSpPr>
      <dsp:spPr>
        <a:xfrm>
          <a:off x="0" y="1457633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B0BD0-EECC-47B0-94AD-8821B60AB1B8}">
      <dsp:nvSpPr>
        <dsp:cNvPr id="0" name=""/>
        <dsp:cNvSpPr/>
      </dsp:nvSpPr>
      <dsp:spPr>
        <a:xfrm>
          <a:off x="352626" y="1719917"/>
          <a:ext cx="641139" cy="641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F67F4-ABB2-4414-83EE-3AEDDF5E5EE1}">
      <dsp:nvSpPr>
        <dsp:cNvPr id="0" name=""/>
        <dsp:cNvSpPr/>
      </dsp:nvSpPr>
      <dsp:spPr>
        <a:xfrm>
          <a:off x="1346392" y="1457633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What we need to do is that assign a value to 'weight' parameter corresponding to every lebel in virtual service configuration file.</a:t>
          </a:r>
        </a:p>
      </dsp:txBody>
      <dsp:txXfrm>
        <a:off x="1346392" y="1457633"/>
        <a:ext cx="9169207" cy="1165707"/>
      </dsp:txXfrm>
    </dsp:sp>
    <dsp:sp modelId="{258EC994-AB83-483F-A848-7AA045B34700}">
      <dsp:nvSpPr>
        <dsp:cNvPr id="0" name=""/>
        <dsp:cNvSpPr/>
      </dsp:nvSpPr>
      <dsp:spPr>
        <a:xfrm>
          <a:off x="0" y="2914767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75847-E211-43DE-A566-919C52142620}">
      <dsp:nvSpPr>
        <dsp:cNvPr id="0" name=""/>
        <dsp:cNvSpPr/>
      </dsp:nvSpPr>
      <dsp:spPr>
        <a:xfrm>
          <a:off x="352626" y="3177052"/>
          <a:ext cx="641139" cy="641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10777-945B-4554-843E-264465A3C345}">
      <dsp:nvSpPr>
        <dsp:cNvPr id="0" name=""/>
        <dsp:cNvSpPr/>
      </dsp:nvSpPr>
      <dsp:spPr>
        <a:xfrm>
          <a:off x="1346392" y="2914767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By default splitting of traffic is done in round-robin manner. </a:t>
          </a:r>
        </a:p>
      </dsp:txBody>
      <dsp:txXfrm>
        <a:off x="1346392" y="2914767"/>
        <a:ext cx="9169207" cy="11657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2DCA-7992-401E-985B-E5037075C55A}">
      <dsp:nvSpPr>
        <dsp:cNvPr id="0" name=""/>
        <dsp:cNvSpPr/>
      </dsp:nvSpPr>
      <dsp:spPr>
        <a:xfrm>
          <a:off x="0" y="1693"/>
          <a:ext cx="10515600" cy="858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09BD6-2A10-459E-9B8A-80DBB5590ED2}">
      <dsp:nvSpPr>
        <dsp:cNvPr id="0" name=""/>
        <dsp:cNvSpPr/>
      </dsp:nvSpPr>
      <dsp:spPr>
        <a:xfrm>
          <a:off x="259677" y="194842"/>
          <a:ext cx="472141" cy="4721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16A52-C61D-4F37-8333-C7A18D16A22B}">
      <dsp:nvSpPr>
        <dsp:cNvPr id="0" name=""/>
        <dsp:cNvSpPr/>
      </dsp:nvSpPr>
      <dsp:spPr>
        <a:xfrm>
          <a:off x="991497" y="1693"/>
          <a:ext cx="9524102" cy="85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51" tIns="90851" rIns="90851" bIns="908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Istio’s authorization feature - also known as Role-based Access Control (RBAC) - provides namespace-level, service-level, and method-level access control for services in an Istio Mesh.</a:t>
          </a:r>
        </a:p>
      </dsp:txBody>
      <dsp:txXfrm>
        <a:off x="991497" y="1693"/>
        <a:ext cx="9524102" cy="858439"/>
      </dsp:txXfrm>
    </dsp:sp>
    <dsp:sp modelId="{F37E7889-BE8C-41AE-8064-FDD57B740C25}">
      <dsp:nvSpPr>
        <dsp:cNvPr id="0" name=""/>
        <dsp:cNvSpPr/>
      </dsp:nvSpPr>
      <dsp:spPr>
        <a:xfrm>
          <a:off x="0" y="1074742"/>
          <a:ext cx="10515600" cy="858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52E9A-9C1F-4869-9CD4-F6A7B8E9C2A7}">
      <dsp:nvSpPr>
        <dsp:cNvPr id="0" name=""/>
        <dsp:cNvSpPr/>
      </dsp:nvSpPr>
      <dsp:spPr>
        <a:xfrm>
          <a:off x="259677" y="1267891"/>
          <a:ext cx="472141" cy="4721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969D2-6C77-4BC1-9C7D-B94794E108A6}">
      <dsp:nvSpPr>
        <dsp:cNvPr id="0" name=""/>
        <dsp:cNvSpPr/>
      </dsp:nvSpPr>
      <dsp:spPr>
        <a:xfrm>
          <a:off x="991497" y="1074742"/>
          <a:ext cx="9524102" cy="85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51" tIns="90851" rIns="90851" bIns="908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configure an Istio authorization policy, you specify a ServiceRole and ServiceRoleBinding. Like other Istio configuration objects, they are defined as Kubernetes CustomResourceDefinition </a:t>
          </a:r>
          <a:r>
            <a:rPr lang="en-US" sz="1700" kern="1200">
              <a:solidFill>
                <a:srgbClr val="010000"/>
              </a:solidFill>
              <a:latin typeface="Calibri Light" panose="020F0302020204030204"/>
            </a:rPr>
            <a:t>(</a:t>
          </a:r>
          <a:r>
            <a:rPr lang="en-US" sz="1700" b="1" kern="1200">
              <a:solidFill>
                <a:srgbClr val="010000"/>
              </a:solidFill>
              <a:latin typeface="Calibri Light" panose="020F0302020204030204"/>
            </a:rPr>
            <a:t>CRD)</a:t>
          </a:r>
          <a:r>
            <a:rPr lang="en-US" sz="1700" kern="1200"/>
            <a:t> objects.</a:t>
          </a:r>
        </a:p>
      </dsp:txBody>
      <dsp:txXfrm>
        <a:off x="991497" y="1074742"/>
        <a:ext cx="9524102" cy="858439"/>
      </dsp:txXfrm>
    </dsp:sp>
    <dsp:sp modelId="{D01A7588-2D9B-4F8A-8020-D4C6A8364200}">
      <dsp:nvSpPr>
        <dsp:cNvPr id="0" name=""/>
        <dsp:cNvSpPr/>
      </dsp:nvSpPr>
      <dsp:spPr>
        <a:xfrm>
          <a:off x="0" y="2147791"/>
          <a:ext cx="10515600" cy="858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59928-D0B9-4044-A113-077EA64C4DB8}">
      <dsp:nvSpPr>
        <dsp:cNvPr id="0" name=""/>
        <dsp:cNvSpPr/>
      </dsp:nvSpPr>
      <dsp:spPr>
        <a:xfrm>
          <a:off x="259677" y="2340940"/>
          <a:ext cx="472141" cy="4721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795E9-4E7B-4AA1-9632-A3AD103B2C52}">
      <dsp:nvSpPr>
        <dsp:cNvPr id="0" name=""/>
        <dsp:cNvSpPr/>
      </dsp:nvSpPr>
      <dsp:spPr>
        <a:xfrm>
          <a:off x="991497" y="2147791"/>
          <a:ext cx="9524102" cy="85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51" tIns="90851" rIns="90851" bIns="908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ServiceRole defines a group of permissions to access services.</a:t>
          </a:r>
        </a:p>
      </dsp:txBody>
      <dsp:txXfrm>
        <a:off x="991497" y="2147791"/>
        <a:ext cx="9524102" cy="858439"/>
      </dsp:txXfrm>
    </dsp:sp>
    <dsp:sp modelId="{5DAF0F41-F04B-42BB-8D63-23DBCCA79D6C}">
      <dsp:nvSpPr>
        <dsp:cNvPr id="0" name=""/>
        <dsp:cNvSpPr/>
      </dsp:nvSpPr>
      <dsp:spPr>
        <a:xfrm>
          <a:off x="0" y="3220840"/>
          <a:ext cx="10515600" cy="858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9A84F-9C0F-482D-A858-B3398C264080}">
      <dsp:nvSpPr>
        <dsp:cNvPr id="0" name=""/>
        <dsp:cNvSpPr/>
      </dsp:nvSpPr>
      <dsp:spPr>
        <a:xfrm>
          <a:off x="259677" y="3413989"/>
          <a:ext cx="472141" cy="4721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F079F-3EB0-4091-81A2-6F04E7333AD2}">
      <dsp:nvSpPr>
        <dsp:cNvPr id="0" name=""/>
        <dsp:cNvSpPr/>
      </dsp:nvSpPr>
      <dsp:spPr>
        <a:xfrm>
          <a:off x="991497" y="3220840"/>
          <a:ext cx="9524102" cy="85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51" tIns="90851" rIns="90851" bIns="908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ServiceRoleBinding grants a ServiceRole to particular subjects, such as a user, a group, or a service.</a:t>
          </a:r>
        </a:p>
      </dsp:txBody>
      <dsp:txXfrm>
        <a:off x="991497" y="3220840"/>
        <a:ext cx="9524102" cy="858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8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8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3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4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0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5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3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4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8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zetawiki.com/wiki/%EA%B5%AC%EA%B8%80_kubernetes" TargetMode="External"/><Relationship Id="rId4" Type="http://schemas.openxmlformats.org/officeDocument/2006/relationships/hyperlink" Target="https://istio.io/docs/examples/bookinf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E17A78-5497-4436-BC4E-B057F0FB8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6" b="25667"/>
          <a:stretch/>
        </p:blipFill>
        <p:spPr>
          <a:xfrm>
            <a:off x="2461118" y="141997"/>
            <a:ext cx="12192000" cy="6337369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FE5F3-F9A4-4980-9E7F-D90C9FB8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4" y="143838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Steps to deploy bookinfo application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52668-FE2A-4D2F-946A-D2C24DAA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22305"/>
            <a:ext cx="8303629" cy="33250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cs typeface="Calibri"/>
              </a:rPr>
              <a:t>1) Installing </a:t>
            </a:r>
            <a:r>
              <a:rPr lang="en-US" sz="1800" err="1">
                <a:cs typeface="Calibri"/>
              </a:rPr>
              <a:t>minikube</a:t>
            </a:r>
          </a:p>
          <a:p>
            <a:r>
              <a:rPr lang="en-US" sz="1800">
                <a:cs typeface="Calibri"/>
              </a:rPr>
              <a:t>2) Installing </a:t>
            </a:r>
            <a:r>
              <a:rPr lang="en-US" sz="1800" err="1">
                <a:cs typeface="Calibri"/>
              </a:rPr>
              <a:t>kubernetes</a:t>
            </a:r>
            <a:r>
              <a:rPr lang="en-US" sz="1800">
                <a:cs typeface="Calibri"/>
              </a:rPr>
              <a:t> via </a:t>
            </a:r>
            <a:r>
              <a:rPr lang="en-US" sz="1800" err="1">
                <a:cs typeface="Calibri"/>
              </a:rPr>
              <a:t>minikube</a:t>
            </a:r>
          </a:p>
          <a:p>
            <a:r>
              <a:rPr lang="en-US" sz="1800">
                <a:cs typeface="Calibri"/>
              </a:rPr>
              <a:t>3) Installing </a:t>
            </a:r>
            <a:r>
              <a:rPr lang="en-US" sz="1800" err="1">
                <a:cs typeface="Calibri"/>
              </a:rPr>
              <a:t>istio</a:t>
            </a:r>
            <a:r>
              <a:rPr lang="en-US" sz="1800">
                <a:cs typeface="Calibri"/>
              </a:rPr>
              <a:t> over </a:t>
            </a:r>
            <a:r>
              <a:rPr lang="en-US" sz="1800" err="1">
                <a:cs typeface="Calibri"/>
              </a:rPr>
              <a:t>kubernetes</a:t>
            </a:r>
            <a:r>
              <a:rPr lang="en-US" sz="1800">
                <a:cs typeface="Calibri"/>
              </a:rPr>
              <a:t> </a:t>
            </a:r>
          </a:p>
          <a:p>
            <a:r>
              <a:rPr lang="en-US" sz="1800">
                <a:cs typeface="Calibri"/>
              </a:rPr>
              <a:t>4) Deploying </a:t>
            </a:r>
            <a:r>
              <a:rPr lang="en-US" sz="1800" err="1">
                <a:cs typeface="Calibri"/>
              </a:rPr>
              <a:t>bookinfo</a:t>
            </a:r>
            <a:r>
              <a:rPr lang="en-US" sz="1800">
                <a:cs typeface="Calibri"/>
              </a:rPr>
              <a:t> application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400">
                <a:cs typeface="Calibri"/>
              </a:rPr>
              <a:t>For detailed steps to deploy the application refer-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1800">
                <a:cs typeface="Calibri"/>
                <a:hlinkClick r:id="rId4"/>
              </a:rPr>
              <a:t>https://istio.io/docs/examples/bookinfo/</a:t>
            </a:r>
            <a:endParaRPr lang="en-US">
              <a:cs typeface="Calibri"/>
            </a:endParaRPr>
          </a:p>
          <a:p>
            <a:endParaRPr lang="en-US" sz="18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4B923-8CBD-4837-878C-8A474DCE187A}"/>
              </a:ext>
            </a:extLst>
          </p:cNvPr>
          <p:cNvSpPr txBox="1"/>
          <p:nvPr/>
        </p:nvSpPr>
        <p:spPr>
          <a:xfrm>
            <a:off x="9870531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70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1A83-E218-4D47-AF21-0B57163C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38937"/>
            <a:ext cx="7474172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Canary deployment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1FB5-D969-4D1D-82A3-073A6ECE0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500">
              <a:cs typeface="Calibri"/>
            </a:endParaRPr>
          </a:p>
          <a:p>
            <a:r>
              <a:rPr lang="en-US" sz="1500">
                <a:cs typeface="Calibri"/>
              </a:rPr>
              <a:t>Canary Deployment - is the process of rolling out a new version of an application to a small set of users, as a step to verify the absence of issues, and then with a higher assurance of quality release to the wider audience.</a:t>
            </a:r>
            <a:endParaRPr lang="en-US" sz="1500"/>
          </a:p>
          <a:p>
            <a:endParaRPr lang="en-US" sz="1500">
              <a:cs typeface="Calibri"/>
            </a:endParaRPr>
          </a:p>
          <a:p>
            <a:r>
              <a:rPr lang="en-US" sz="1500">
                <a:cs typeface="Calibri"/>
              </a:rPr>
              <a:t>Let’s continue with our different versions of bookinfo to demonstrate canary deployments, by boldly sending 20% of the users to version2 (this represents the canary deployment) and 80% to version1 by applying the VirtualService .</a:t>
            </a:r>
          </a:p>
          <a:p>
            <a:endParaRPr lang="en-US" sz="1500">
              <a:cs typeface="Calibri"/>
            </a:endParaRPr>
          </a:p>
          <a:p>
            <a:r>
              <a:rPr lang="en-US" sz="1500">
                <a:cs typeface="Calibri"/>
              </a:rPr>
              <a:t>VirtualServices enable Canary Deployments and with this method, we reduced potential damages to 20% of our user base.</a:t>
            </a:r>
          </a:p>
          <a:p>
            <a:endParaRPr lang="en-US" sz="1500">
              <a:cs typeface="Calibri"/>
            </a:endParaRPr>
          </a:p>
          <a:p>
            <a:endParaRPr lang="en-US" sz="1500">
              <a:cs typeface="Calibri"/>
            </a:endParaRPr>
          </a:p>
          <a:p>
            <a:endParaRPr lang="en-US" sz="15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Right Pointing Backhand Index">
            <a:extLst>
              <a:ext uri="{FF2B5EF4-FFF2-40B4-BE49-F238E27FC236}">
                <a16:creationId xmlns:a16="http://schemas.microsoft.com/office/drawing/2014/main" id="{169ED7F2-A2DC-47BE-BA48-C56C991B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3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B3767-41D3-42F0-892F-1F5E975F9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Authentication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6858-6182-466D-93B2-E05BE5C86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cs typeface="Calibri"/>
              </a:rPr>
              <a:t>Provides each service with a strong identity representing its role to enable interoperability across clusters and clouds.</a:t>
            </a:r>
          </a:p>
          <a:p>
            <a:r>
              <a:rPr lang="en-US" sz="1800">
                <a:cs typeface="Calibri"/>
              </a:rPr>
              <a:t>Secures service-to-service communication and end-user-to-service communication.</a:t>
            </a:r>
            <a:endParaRPr lang="en-US" sz="1800"/>
          </a:p>
          <a:p>
            <a:r>
              <a:rPr lang="en-US" sz="1800">
                <a:cs typeface="Calibri"/>
              </a:rPr>
              <a:t>Provides a key management system to automate key and certificate generation, distribution, and rotation.</a:t>
            </a:r>
            <a:endParaRPr lang="en-US" sz="1800"/>
          </a:p>
          <a:p>
            <a:endParaRPr lang="en-US" sz="1800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054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574C8-48DD-49A8-B106-3E18DB838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Default MeshPolicy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2118149-1F05-4BA8-8928-03CE06592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46" t="33152" r="15691" b="28397"/>
          <a:stretch/>
        </p:blipFill>
        <p:spPr>
          <a:xfrm>
            <a:off x="643467" y="1955580"/>
            <a:ext cx="10905066" cy="38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DD75C-9ECB-4273-85BD-90C1FDB3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/>
              <a:t>Authorization</a:t>
            </a:r>
          </a:p>
          <a:p>
            <a:endParaRPr lang="en-US"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9A6FE9-25A4-40D3-A8B9-7A3E77481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92744"/>
              </p:ext>
            </p:extLst>
          </p:nvPr>
        </p:nvGraphicFramePr>
        <p:xfrm>
          <a:off x="1262743" y="665238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73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77CB-21B4-4F13-8297-F6DA4977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3359"/>
            <a:ext cx="4495327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Service account-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C6839-29CB-4897-BE94-8287BDED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405" y="1541650"/>
            <a:ext cx="9663675" cy="4020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Kubernetes enables access control for workloads by providing service accounts. A service account represents an identity for processes that run in a pod. </a:t>
            </a:r>
            <a:endParaRPr lang="en-US"/>
          </a:p>
          <a:p>
            <a:r>
              <a:rPr lang="en-US">
                <a:cs typeface="Calibri"/>
              </a:rPr>
              <a:t>When a process is authenticated through a service account, it can contact the API server and access cluster resources. 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603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8F45A-3ACE-4B15-BD64-C606C80D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/>
              <a:t>Timeouts and Retries</a:t>
            </a:r>
          </a:p>
          <a:p>
            <a:endParaRPr lang="en-US" sz="48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92014-D5DF-4492-8D48-CEA06EC87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1500">
              <a:cs typeface="Calibri"/>
            </a:endParaRPr>
          </a:p>
          <a:p>
            <a:r>
              <a:rPr lang="en-US" sz="1500">
                <a:cs typeface="Calibri"/>
              </a:rPr>
              <a:t>To improve the user experience we could:</a:t>
            </a:r>
          </a:p>
          <a:p>
            <a:pPr marL="0" indent="0">
              <a:buNone/>
            </a:pPr>
            <a:r>
              <a:rPr lang="en-US" sz="1500">
                <a:cs typeface="Calibri"/>
              </a:rPr>
              <a:t>       -</a:t>
            </a:r>
            <a:r>
              <a:rPr lang="en-US" sz="1500" b="1">
                <a:cs typeface="Calibri"/>
              </a:rPr>
              <a:t>Timeout</a:t>
            </a:r>
            <a:r>
              <a:rPr lang="en-US" sz="1500">
                <a:cs typeface="Calibri"/>
              </a:rPr>
              <a:t> if the service takes longer to respond and</a:t>
            </a:r>
          </a:p>
          <a:p>
            <a:pPr marL="0" indent="0">
              <a:buNone/>
            </a:pPr>
            <a:r>
              <a:rPr lang="en-US" sz="1500">
                <a:cs typeface="Calibri"/>
              </a:rPr>
              <a:t>       -</a:t>
            </a:r>
            <a:r>
              <a:rPr lang="en-US" sz="1500" b="1">
                <a:cs typeface="Calibri"/>
              </a:rPr>
              <a:t>Retry</a:t>
            </a:r>
            <a:r>
              <a:rPr lang="en-US" sz="1500">
                <a:cs typeface="Calibri"/>
              </a:rPr>
              <a:t> on failed requests.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/>
              <a:t>  &gt; By default, the timeout for HTTP requests is 15 seconds, but it can be overridden in a route rule.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/>
              <a:t>  &gt; You can also specify the number of retry attempts for an HTTP request in a route rule. The maximum number of retry attempts, or the number of attempts possible within the default or overridden timeout period, can also be set.</a:t>
            </a:r>
            <a:endParaRPr lang="en-US" sz="1500">
              <a:cs typeface="Calibri"/>
            </a:endParaRPr>
          </a:p>
          <a:p>
            <a:endParaRPr lang="en-US" sz="1500"/>
          </a:p>
          <a:p>
            <a:pPr marL="0" indent="0">
              <a:buNone/>
            </a:pPr>
            <a:endParaRPr lang="en-US" sz="1500">
              <a:cs typeface="Calibri"/>
            </a:endParaRPr>
          </a:p>
        </p:txBody>
      </p:sp>
      <p:sp>
        <p:nvSpPr>
          <p:cNvPr id="13" name="Freeform: Shape 16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946E-F2D1-45AA-B1A9-61B8478F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Istio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E996E6E-2F2E-4090-8AC1-3A49D39089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7268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646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55F40-C644-4B0A-B2C5-895831E7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        pod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860EAB4-B35E-4F06-BF1A-3371C942D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0964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51152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E372F-09CF-4B1D-8F9E-24B6767B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Bookinfo Architecture</a:t>
            </a:r>
          </a:p>
        </p:txBody>
      </p:sp>
      <p:pic>
        <p:nvPicPr>
          <p:cNvPr id="4" name="Picture 4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1C558C15-95DE-479D-A962-88CA30BFA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0" t="12500" r="55725" b="40353"/>
          <a:stretch/>
        </p:blipFill>
        <p:spPr>
          <a:xfrm>
            <a:off x="2782111" y="1675227"/>
            <a:ext cx="66277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5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6B56A-D970-4859-A055-B3BBB40F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sz="4100"/>
              <a:t>Virtual service and destination rule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347253-CDD3-4621-B35E-F317E8CE0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09181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490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3A9F4-40B3-4091-9DE3-F07058C25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7667" y="965200"/>
            <a:ext cx="4718304" cy="576262"/>
          </a:xfrm>
        </p:spPr>
        <p:txBody>
          <a:bodyPr/>
          <a:lstStyle/>
          <a:p>
            <a:r>
              <a:rPr lang="en-US"/>
              <a:t>What virtual service can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5030-0CBE-484E-BE30-0088B4F98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533" y="2577218"/>
            <a:ext cx="4718304" cy="2632605"/>
          </a:xfrm>
        </p:spPr>
        <p:txBody>
          <a:bodyPr>
            <a:normAutofit/>
          </a:bodyPr>
          <a:lstStyle/>
          <a:p>
            <a:r>
              <a:rPr lang="en-US"/>
              <a:t>For example,you can implement a simple rule to send 100% of incoming traffic for a </a:t>
            </a:r>
            <a:r>
              <a:rPr lang="en-US" i="1"/>
              <a:t>reviews</a:t>
            </a:r>
            <a:r>
              <a:rPr lang="en-US"/>
              <a:t> service to version “v1” by using a VirtualService configuration.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9E24B-F53A-4AE3-91E7-2173CCC6E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670" y="999066"/>
            <a:ext cx="4718304" cy="576262"/>
          </a:xfrm>
        </p:spPr>
        <p:txBody>
          <a:bodyPr/>
          <a:lstStyle/>
          <a:p>
            <a:r>
              <a:rPr lang="en-US"/>
              <a:t>What destination rule does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E3035-4F79-4FF0-84B9-B57D10620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670" y="2577218"/>
            <a:ext cx="4718304" cy="2632605"/>
          </a:xfrm>
        </p:spPr>
        <p:txBody>
          <a:bodyPr/>
          <a:lstStyle/>
          <a:p>
            <a:r>
              <a:rPr lang="en-US"/>
              <a:t>In a DestinationRule, you can then add additional policies. For example, we can define our service to use the random load balancing mode.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7B1AD-633C-4FB1-9CB4-50008022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Splitting traffic between versions</a:t>
            </a:r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89436B-0B6E-4A93-9EA8-1A69908A03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75604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171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A/B Testing</a:t>
            </a:r>
          </a:p>
          <a:p>
            <a:pPr algn="r"/>
            <a:endParaRPr lang="en-US" sz="44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/>
            <a:endParaRPr lang="en-US" sz="44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/>
            <a:endParaRPr lang="en-US" sz="44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A/B testing (also known as split testing or bucket testing) is a method of comparing two versions of a webpage or app against each other to determine which one performs better.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AB testing is essentially an experiment where two or more variants of a page are shown to users at random, and statistical analysis is used to determine which variation performs better for a given conversion goal.</a:t>
            </a:r>
            <a:endParaRPr lang="en-US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6DDC-2BF1-4A47-961D-32F10CCF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A/B Testing [command line]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2D991C-8696-474D-9903-E9C38D5FB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62" t="14590" r="-190" b="44681"/>
          <a:stretch/>
        </p:blipFill>
        <p:spPr>
          <a:xfrm>
            <a:off x="653788" y="3111916"/>
            <a:ext cx="5330940" cy="1909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1FAEB5-E234-475A-B98A-07A6CACB1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24" t="15198" r="-190" b="39818"/>
          <a:stretch/>
        </p:blipFill>
        <p:spPr>
          <a:xfrm>
            <a:off x="6047907" y="3110524"/>
            <a:ext cx="5488234" cy="2029088"/>
          </a:xfrm>
          <a:prstGeom prst="rect">
            <a:avLst/>
          </a:prstGeom>
        </p:spPr>
      </p:pic>
      <p:pic>
        <p:nvPicPr>
          <p:cNvPr id="10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18C988D-9943-4707-B1AF-D5B0EABFC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6" t="87859" r="47347" b="6397"/>
          <a:stretch/>
        </p:blipFill>
        <p:spPr>
          <a:xfrm>
            <a:off x="1978456" y="2320448"/>
            <a:ext cx="8503454" cy="6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2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Steps to deploy bookinfo application</vt:lpstr>
      <vt:lpstr>Istio</vt:lpstr>
      <vt:lpstr>        pod</vt:lpstr>
      <vt:lpstr>Bookinfo Architecture</vt:lpstr>
      <vt:lpstr>Virtual service and destination rule</vt:lpstr>
      <vt:lpstr>PowerPoint Presentation</vt:lpstr>
      <vt:lpstr>Splitting traffic between versions </vt:lpstr>
      <vt:lpstr>A/B Testing   </vt:lpstr>
      <vt:lpstr>A/B Testing [command line]</vt:lpstr>
      <vt:lpstr>Canary deployment</vt:lpstr>
      <vt:lpstr>Authentication</vt:lpstr>
      <vt:lpstr>Default MeshPolicy</vt:lpstr>
      <vt:lpstr>Authorization </vt:lpstr>
      <vt:lpstr>Service account-</vt:lpstr>
      <vt:lpstr>Timeouts and Retries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41</cp:revision>
  <dcterms:created xsi:type="dcterms:W3CDTF">2013-07-15T20:26:40Z</dcterms:created>
  <dcterms:modified xsi:type="dcterms:W3CDTF">2019-02-25T10:22:11Z</dcterms:modified>
</cp:coreProperties>
</file>